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56"/>
  </p:notesMasterIdLst>
  <p:sldIdLst>
    <p:sldId id="256" r:id="rId3"/>
    <p:sldId id="258" r:id="rId4"/>
    <p:sldId id="260" r:id="rId5"/>
    <p:sldId id="314" r:id="rId6"/>
    <p:sldId id="316"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98" r:id="rId41"/>
    <p:sldId id="299" r:id="rId42"/>
    <p:sldId id="300" r:id="rId43"/>
    <p:sldId id="301" r:id="rId44"/>
    <p:sldId id="302" r:id="rId45"/>
    <p:sldId id="303" r:id="rId46"/>
    <p:sldId id="304" r:id="rId47"/>
    <p:sldId id="305" r:id="rId48"/>
    <p:sldId id="306" r:id="rId49"/>
    <p:sldId id="307" r:id="rId50"/>
    <p:sldId id="308" r:id="rId51"/>
    <p:sldId id="309" r:id="rId52"/>
    <p:sldId id="310" r:id="rId53"/>
    <p:sldId id="311" r:id="rId54"/>
    <p:sldId id="312" r:id="rId55"/>
  </p:sldIdLst>
  <p:sldSz cx="9144000" cy="5143500" type="screen16x9"/>
  <p:notesSz cx="6858000" cy="9144000"/>
  <p:embeddedFontLst>
    <p:embeddedFont>
      <p:font typeface="Amatic SC" panose="00000500000000000000" pitchFamily="2" charset="-79"/>
      <p:regular r:id="rId57"/>
      <p:bold r:id="rId58"/>
    </p:embeddedFont>
    <p:embeddedFont>
      <p:font typeface="Calibri" panose="020F0502020204030204" pitchFamily="34" charset="0"/>
      <p:regular r:id="rId59"/>
      <p:bold r:id="rId60"/>
      <p:italic r:id="rId61"/>
      <p:boldItalic r:id="rId62"/>
    </p:embeddedFont>
    <p:embeddedFont>
      <p:font typeface="Livvic" pitchFamily="2" charset="0"/>
      <p:regular r:id="rId63"/>
      <p:bold r:id="rId64"/>
      <p:italic r:id="rId65"/>
      <p:boldItalic r:id="rId66"/>
    </p:embeddedFont>
    <p:embeddedFont>
      <p:font typeface="Oswald" panose="00000500000000000000" pitchFamily="2" charset="0"/>
      <p:regular r:id="rId67"/>
      <p:bold r:id="rId68"/>
    </p:embeddedFont>
    <p:embeddedFont>
      <p:font typeface="Proxima Nova" panose="020B0604020202020204" charset="0"/>
      <p:regular r:id="rId69"/>
      <p:bold r:id="rId69"/>
      <p:italic r:id="rId69"/>
      <p:boldItalic r:id="rId69"/>
    </p:embeddedFont>
    <p:embeddedFont>
      <p:font typeface="Proxima Nova Semibold" panose="020B0604020202020204" charset="0"/>
      <p:regular r:id="rId69"/>
      <p:bold r:id="rId69"/>
      <p:boldItalic r:id="rId70"/>
    </p:embeddedFont>
    <p:embeddedFont>
      <p:font typeface="Raleway" pitchFamily="2" charset="0"/>
      <p:regular r:id="rId71"/>
      <p:bold r:id="rId72"/>
      <p:italic r:id="rId73"/>
      <p:boldItalic r:id="rId74"/>
    </p:embeddedFont>
    <p:embeddedFont>
      <p:font typeface="Roboto" panose="02000000000000000000" pitchFamily="2" charset="0"/>
      <p:regular r:id="rId75"/>
      <p:bold r:id="rId76"/>
      <p:italic r:id="rId77"/>
      <p:boldItalic r:id="rId78"/>
    </p:embeddedFont>
    <p:embeddedFont>
      <p:font typeface="Roboto Condensed Light" panose="02000000000000000000" pitchFamily="2" charset="0"/>
      <p:regular r:id="rId79"/>
      <p:italic r:id="rId80"/>
    </p:embeddedFont>
    <p:embeddedFont>
      <p:font typeface="Roboto Medium" panose="02000000000000000000" pitchFamily="2" charset="0"/>
      <p:regular r:id="rId81"/>
      <p:bold r:id="rId70"/>
      <p:italic r:id="rId82"/>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A2F4B2E-8EDE-42B6-B6E3-67527F905766}">
  <a:tblStyle styleId="{2A2F4B2E-8EDE-42B6-B6E3-67527F90576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125" d="100"/>
          <a:sy n="125" d="100"/>
        </p:scale>
        <p:origin x="1230" y="4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7.fntdata"/><Relationship Id="rId68" Type="http://schemas.openxmlformats.org/officeDocument/2006/relationships/font" Target="fonts/font12.fntdata"/><Relationship Id="rId76" Type="http://schemas.openxmlformats.org/officeDocument/2006/relationships/font" Target="fonts/font20.fntdata"/><Relationship Id="rId84"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15.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2.fntdata"/><Relationship Id="rId66" Type="http://schemas.openxmlformats.org/officeDocument/2006/relationships/font" Target="fonts/font10.fntdata"/><Relationship Id="rId74" Type="http://schemas.openxmlformats.org/officeDocument/2006/relationships/font" Target="fonts/font18.fntdata"/><Relationship Id="rId79" Type="http://schemas.openxmlformats.org/officeDocument/2006/relationships/font" Target="fonts/font23.fntdata"/><Relationship Id="rId87" Type="http://schemas.microsoft.com/office/2016/11/relationships/changesInfo" Target="changesInfos/changesInfo1.xml"/><Relationship Id="rId5" Type="http://schemas.openxmlformats.org/officeDocument/2006/relationships/slide" Target="slides/slide3.xml"/><Relationship Id="rId61" Type="http://schemas.openxmlformats.org/officeDocument/2006/relationships/font" Target="fonts/font5.fntdata"/><Relationship Id="rId82" Type="http://schemas.openxmlformats.org/officeDocument/2006/relationships/font" Target="fonts/font26.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notesMaster" Target="notesMasters/notesMaster1.xml"/><Relationship Id="rId64" Type="http://schemas.openxmlformats.org/officeDocument/2006/relationships/font" Target="fonts/font8.fntdata"/><Relationship Id="rId69" Type="http://schemas.openxmlformats.org/officeDocument/2006/relationships/font" Target="fonts/font13.fntdata"/><Relationship Id="rId77"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6.fntdata"/><Relationship Id="rId80" Type="http://schemas.openxmlformats.org/officeDocument/2006/relationships/font" Target="fonts/font24.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3.fntdata"/><Relationship Id="rId67" Type="http://schemas.openxmlformats.org/officeDocument/2006/relationships/font" Target="fonts/font11.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6.fntdata"/><Relationship Id="rId70" Type="http://schemas.openxmlformats.org/officeDocument/2006/relationships/font" Target="fonts/font14.fntdata"/><Relationship Id="rId75" Type="http://schemas.openxmlformats.org/officeDocument/2006/relationships/font" Target="fonts/font19.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1.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4.fntdata"/><Relationship Id="rId65" Type="http://schemas.openxmlformats.org/officeDocument/2006/relationships/font" Target="fonts/font9.fntdata"/><Relationship Id="rId73" Type="http://schemas.openxmlformats.org/officeDocument/2006/relationships/font" Target="fonts/font17.fntdata"/><Relationship Id="rId78" Type="http://schemas.openxmlformats.org/officeDocument/2006/relationships/font" Target="fonts/font22.fntdata"/><Relationship Id="rId81" Type="http://schemas.openxmlformats.org/officeDocument/2006/relationships/font" Target="fonts/font25.fntdata"/><Relationship Id="rId86"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aryab Khan" userId="f7e72828471b0229" providerId="LiveId" clId="{56B2B6E7-7C1D-47CE-9A47-EA0408ABF8CD}"/>
    <pc:docChg chg="undo custSel modSld">
      <pc:chgData name="Zaryab Khan" userId="f7e72828471b0229" providerId="LiveId" clId="{56B2B6E7-7C1D-47CE-9A47-EA0408ABF8CD}" dt="2023-09-29T21:41:06.497" v="602"/>
      <pc:docMkLst>
        <pc:docMk/>
      </pc:docMkLst>
      <pc:sldChg chg="modTransition">
        <pc:chgData name="Zaryab Khan" userId="f7e72828471b0229" providerId="LiveId" clId="{56B2B6E7-7C1D-47CE-9A47-EA0408ABF8CD}" dt="2023-09-29T21:41:06.497" v="602"/>
        <pc:sldMkLst>
          <pc:docMk/>
          <pc:sldMk cId="0" sldId="256"/>
        </pc:sldMkLst>
      </pc:sldChg>
      <pc:sldChg chg="modTransition">
        <pc:chgData name="Zaryab Khan" userId="f7e72828471b0229" providerId="LiveId" clId="{56B2B6E7-7C1D-47CE-9A47-EA0408ABF8CD}" dt="2023-09-29T21:41:06.497" v="602"/>
        <pc:sldMkLst>
          <pc:docMk/>
          <pc:sldMk cId="0" sldId="258"/>
        </pc:sldMkLst>
      </pc:sldChg>
      <pc:sldChg chg="modTransition">
        <pc:chgData name="Zaryab Khan" userId="f7e72828471b0229" providerId="LiveId" clId="{56B2B6E7-7C1D-47CE-9A47-EA0408ABF8CD}" dt="2023-09-29T21:41:06.497" v="602"/>
        <pc:sldMkLst>
          <pc:docMk/>
          <pc:sldMk cId="0" sldId="260"/>
        </pc:sldMkLst>
      </pc:sldChg>
      <pc:sldChg chg="addSp delSp modSp mod modTransition">
        <pc:chgData name="Zaryab Khan" userId="f7e72828471b0229" providerId="LiveId" clId="{56B2B6E7-7C1D-47CE-9A47-EA0408ABF8CD}" dt="2023-09-29T21:41:06.497" v="602"/>
        <pc:sldMkLst>
          <pc:docMk/>
          <pc:sldMk cId="0" sldId="265"/>
        </pc:sldMkLst>
        <pc:graphicFrameChg chg="mod">
          <ac:chgData name="Zaryab Khan" userId="f7e72828471b0229" providerId="LiveId" clId="{56B2B6E7-7C1D-47CE-9A47-EA0408ABF8CD}" dt="2023-09-29T21:28:30.163" v="13"/>
          <ac:graphicFrameMkLst>
            <pc:docMk/>
            <pc:sldMk cId="0" sldId="265"/>
            <ac:graphicFrameMk id="11" creationId="{CA751010-218A-94DE-4313-4CF5EB18A4FA}"/>
          </ac:graphicFrameMkLst>
        </pc:graphicFrameChg>
        <pc:graphicFrameChg chg="add del mod">
          <ac:chgData name="Zaryab Khan" userId="f7e72828471b0229" providerId="LiveId" clId="{56B2B6E7-7C1D-47CE-9A47-EA0408ABF8CD}" dt="2023-09-29T21:27:03.959" v="3"/>
          <ac:graphicFrameMkLst>
            <pc:docMk/>
            <pc:sldMk cId="0" sldId="265"/>
            <ac:graphicFrameMk id="12" creationId="{99B41794-2B5E-9167-8B4B-46FDF4AB7EDE}"/>
          </ac:graphicFrameMkLst>
        </pc:graphicFrameChg>
      </pc:sldChg>
      <pc:sldChg chg="addSp delSp modSp mod modTransition modAnim">
        <pc:chgData name="Zaryab Khan" userId="f7e72828471b0229" providerId="LiveId" clId="{56B2B6E7-7C1D-47CE-9A47-EA0408ABF8CD}" dt="2023-09-29T21:41:06.497" v="602"/>
        <pc:sldMkLst>
          <pc:docMk/>
          <pc:sldMk cId="0" sldId="266"/>
        </pc:sldMkLst>
        <pc:spChg chg="mod">
          <ac:chgData name="Zaryab Khan" userId="f7e72828471b0229" providerId="LiveId" clId="{56B2B6E7-7C1D-47CE-9A47-EA0408ABF8CD}" dt="2023-09-29T21:29:02.196" v="52"/>
          <ac:spMkLst>
            <pc:docMk/>
            <pc:sldMk cId="0" sldId="266"/>
            <ac:spMk id="3" creationId="{159BC930-6A92-B931-AFD7-4258DD460D64}"/>
          </ac:spMkLst>
        </pc:spChg>
        <pc:spChg chg="mod">
          <ac:chgData name="Zaryab Khan" userId="f7e72828471b0229" providerId="LiveId" clId="{56B2B6E7-7C1D-47CE-9A47-EA0408ABF8CD}" dt="2023-09-29T21:29:02.196" v="52"/>
          <ac:spMkLst>
            <pc:docMk/>
            <pc:sldMk cId="0" sldId="266"/>
            <ac:spMk id="4" creationId="{01EF032B-E4F4-3E6B-037F-F9F83FCE5BDD}"/>
          </ac:spMkLst>
        </pc:spChg>
        <pc:spChg chg="mod">
          <ac:chgData name="Zaryab Khan" userId="f7e72828471b0229" providerId="LiveId" clId="{56B2B6E7-7C1D-47CE-9A47-EA0408ABF8CD}" dt="2023-09-29T21:29:02.196" v="52"/>
          <ac:spMkLst>
            <pc:docMk/>
            <pc:sldMk cId="0" sldId="266"/>
            <ac:spMk id="5" creationId="{D753622C-008E-D5B7-871A-CDD1D42CDE2A}"/>
          </ac:spMkLst>
        </pc:spChg>
        <pc:spChg chg="mod">
          <ac:chgData name="Zaryab Khan" userId="f7e72828471b0229" providerId="LiveId" clId="{56B2B6E7-7C1D-47CE-9A47-EA0408ABF8CD}" dt="2023-09-29T21:29:02.196" v="52"/>
          <ac:spMkLst>
            <pc:docMk/>
            <pc:sldMk cId="0" sldId="266"/>
            <ac:spMk id="6" creationId="{3C502883-13B1-5221-256A-C2B63D070F26}"/>
          </ac:spMkLst>
        </pc:spChg>
        <pc:spChg chg="mod">
          <ac:chgData name="Zaryab Khan" userId="f7e72828471b0229" providerId="LiveId" clId="{56B2B6E7-7C1D-47CE-9A47-EA0408ABF8CD}" dt="2023-09-29T21:29:02.196" v="52"/>
          <ac:spMkLst>
            <pc:docMk/>
            <pc:sldMk cId="0" sldId="266"/>
            <ac:spMk id="7" creationId="{BA4255C7-0656-EF9D-7540-AB0B0133BE46}"/>
          </ac:spMkLst>
        </pc:spChg>
        <pc:spChg chg="mod">
          <ac:chgData name="Zaryab Khan" userId="f7e72828471b0229" providerId="LiveId" clId="{56B2B6E7-7C1D-47CE-9A47-EA0408ABF8CD}" dt="2023-09-29T21:29:02.196" v="52"/>
          <ac:spMkLst>
            <pc:docMk/>
            <pc:sldMk cId="0" sldId="266"/>
            <ac:spMk id="8" creationId="{58FDCBAB-014B-AAC6-B4EB-D5AE0208A342}"/>
          </ac:spMkLst>
        </pc:spChg>
        <pc:spChg chg="add del mod">
          <ac:chgData name="Zaryab Khan" userId="f7e72828471b0229" providerId="LiveId" clId="{56B2B6E7-7C1D-47CE-9A47-EA0408ABF8CD}" dt="2023-09-29T21:29:24.535" v="65" actId="478"/>
          <ac:spMkLst>
            <pc:docMk/>
            <pc:sldMk cId="0" sldId="266"/>
            <ac:spMk id="10" creationId="{FCA91694-75A7-6292-43E7-EE774DA313C7}"/>
          </ac:spMkLst>
        </pc:spChg>
        <pc:spChg chg="add del mod">
          <ac:chgData name="Zaryab Khan" userId="f7e72828471b0229" providerId="LiveId" clId="{56B2B6E7-7C1D-47CE-9A47-EA0408ABF8CD}" dt="2023-09-29T21:29:23.438" v="64" actId="478"/>
          <ac:spMkLst>
            <pc:docMk/>
            <pc:sldMk cId="0" sldId="266"/>
            <ac:spMk id="12" creationId="{AE946587-A7FB-C11C-EC28-510BBC15E96A}"/>
          </ac:spMkLst>
        </pc:spChg>
        <pc:spChg chg="add del mod">
          <ac:chgData name="Zaryab Khan" userId="f7e72828471b0229" providerId="LiveId" clId="{56B2B6E7-7C1D-47CE-9A47-EA0408ABF8CD}" dt="2023-09-29T21:29:20.388" v="62" actId="478"/>
          <ac:spMkLst>
            <pc:docMk/>
            <pc:sldMk cId="0" sldId="266"/>
            <ac:spMk id="14" creationId="{674E0031-8B79-3867-7E87-223C7271778D}"/>
          </ac:spMkLst>
        </pc:spChg>
        <pc:spChg chg="add del mod">
          <ac:chgData name="Zaryab Khan" userId="f7e72828471b0229" providerId="LiveId" clId="{56B2B6E7-7C1D-47CE-9A47-EA0408ABF8CD}" dt="2023-09-29T21:29:21.980" v="63" actId="478"/>
          <ac:spMkLst>
            <pc:docMk/>
            <pc:sldMk cId="0" sldId="266"/>
            <ac:spMk id="16" creationId="{67E6D523-03C7-B999-76D9-417C977FA78C}"/>
          </ac:spMkLst>
        </pc:spChg>
        <pc:spChg chg="add mod topLvl">
          <ac:chgData name="Zaryab Khan" userId="f7e72828471b0229" providerId="LiveId" clId="{56B2B6E7-7C1D-47CE-9A47-EA0408ABF8CD}" dt="2023-09-29T21:38:08.637" v="558" actId="164"/>
          <ac:spMkLst>
            <pc:docMk/>
            <pc:sldMk cId="0" sldId="266"/>
            <ac:spMk id="18" creationId="{C7EBE804-C348-8AFA-D185-3F14F82931BA}"/>
          </ac:spMkLst>
        </pc:spChg>
        <pc:spChg chg="add mod ord">
          <ac:chgData name="Zaryab Khan" userId="f7e72828471b0229" providerId="LiveId" clId="{56B2B6E7-7C1D-47CE-9A47-EA0408ABF8CD}" dt="2023-09-29T21:38:08.637" v="558" actId="164"/>
          <ac:spMkLst>
            <pc:docMk/>
            <pc:sldMk cId="0" sldId="266"/>
            <ac:spMk id="21" creationId="{60A55B3C-A512-81AC-2B18-0286E19B2705}"/>
          </ac:spMkLst>
        </pc:spChg>
        <pc:spChg chg="add mod">
          <ac:chgData name="Zaryab Khan" userId="f7e72828471b0229" providerId="LiveId" clId="{56B2B6E7-7C1D-47CE-9A47-EA0408ABF8CD}" dt="2023-09-29T21:38:08.637" v="558" actId="164"/>
          <ac:spMkLst>
            <pc:docMk/>
            <pc:sldMk cId="0" sldId="266"/>
            <ac:spMk id="23" creationId="{3EC1160B-3660-E16F-C285-84A608185947}"/>
          </ac:spMkLst>
        </pc:spChg>
        <pc:spChg chg="add mod">
          <ac:chgData name="Zaryab Khan" userId="f7e72828471b0229" providerId="LiveId" clId="{56B2B6E7-7C1D-47CE-9A47-EA0408ABF8CD}" dt="2023-09-29T21:39:41.129" v="575" actId="20577"/>
          <ac:spMkLst>
            <pc:docMk/>
            <pc:sldMk cId="0" sldId="266"/>
            <ac:spMk id="26" creationId="{BE788FD2-107A-7106-03E3-60FF7328EC66}"/>
          </ac:spMkLst>
        </pc:spChg>
        <pc:spChg chg="add mod">
          <ac:chgData name="Zaryab Khan" userId="f7e72828471b0229" providerId="LiveId" clId="{56B2B6E7-7C1D-47CE-9A47-EA0408ABF8CD}" dt="2023-09-29T21:38:08.229" v="557" actId="1036"/>
          <ac:spMkLst>
            <pc:docMk/>
            <pc:sldMk cId="0" sldId="266"/>
            <ac:spMk id="27" creationId="{EBF3B3EA-90F4-7BBC-CDAE-170B0EB03BD0}"/>
          </ac:spMkLst>
        </pc:spChg>
        <pc:spChg chg="add mod">
          <ac:chgData name="Zaryab Khan" userId="f7e72828471b0229" providerId="LiveId" clId="{56B2B6E7-7C1D-47CE-9A47-EA0408ABF8CD}" dt="2023-09-29T21:38:08.229" v="557" actId="1036"/>
          <ac:spMkLst>
            <pc:docMk/>
            <pc:sldMk cId="0" sldId="266"/>
            <ac:spMk id="28" creationId="{88A8111A-5A89-E517-4E5F-5C30272D259A}"/>
          </ac:spMkLst>
        </pc:spChg>
        <pc:spChg chg="del">
          <ac:chgData name="Zaryab Khan" userId="f7e72828471b0229" providerId="LiveId" clId="{56B2B6E7-7C1D-47CE-9A47-EA0408ABF8CD}" dt="2023-09-29T21:29:18.401" v="61" actId="478"/>
          <ac:spMkLst>
            <pc:docMk/>
            <pc:sldMk cId="0" sldId="266"/>
            <ac:spMk id="863" creationId="{00000000-0000-0000-0000-000000000000}"/>
          </ac:spMkLst>
        </pc:spChg>
        <pc:spChg chg="del">
          <ac:chgData name="Zaryab Khan" userId="f7e72828471b0229" providerId="LiveId" clId="{56B2B6E7-7C1D-47CE-9A47-EA0408ABF8CD}" dt="2023-09-29T21:29:18.401" v="61" actId="478"/>
          <ac:spMkLst>
            <pc:docMk/>
            <pc:sldMk cId="0" sldId="266"/>
            <ac:spMk id="864" creationId="{00000000-0000-0000-0000-000000000000}"/>
          </ac:spMkLst>
        </pc:spChg>
        <pc:spChg chg="del">
          <ac:chgData name="Zaryab Khan" userId="f7e72828471b0229" providerId="LiveId" clId="{56B2B6E7-7C1D-47CE-9A47-EA0408ABF8CD}" dt="2023-09-29T21:29:17.007" v="60" actId="478"/>
          <ac:spMkLst>
            <pc:docMk/>
            <pc:sldMk cId="0" sldId="266"/>
            <ac:spMk id="865" creationId="{00000000-0000-0000-0000-000000000000}"/>
          </ac:spMkLst>
        </pc:spChg>
        <pc:spChg chg="del">
          <ac:chgData name="Zaryab Khan" userId="f7e72828471b0229" providerId="LiveId" clId="{56B2B6E7-7C1D-47CE-9A47-EA0408ABF8CD}" dt="2023-09-29T21:29:17.007" v="60" actId="478"/>
          <ac:spMkLst>
            <pc:docMk/>
            <pc:sldMk cId="0" sldId="266"/>
            <ac:spMk id="866" creationId="{00000000-0000-0000-0000-000000000000}"/>
          </ac:spMkLst>
        </pc:spChg>
        <pc:spChg chg="mod">
          <ac:chgData name="Zaryab Khan" userId="f7e72828471b0229" providerId="LiveId" clId="{56B2B6E7-7C1D-47CE-9A47-EA0408ABF8CD}" dt="2023-09-29T21:28:56.147" v="51" actId="20577"/>
          <ac:spMkLst>
            <pc:docMk/>
            <pc:sldMk cId="0" sldId="266"/>
            <ac:spMk id="867" creationId="{00000000-0000-0000-0000-000000000000}"/>
          </ac:spMkLst>
        </pc:spChg>
        <pc:grpChg chg="add mod">
          <ac:chgData name="Zaryab Khan" userId="f7e72828471b0229" providerId="LiveId" clId="{56B2B6E7-7C1D-47CE-9A47-EA0408ABF8CD}" dt="2023-09-29T21:29:10.364" v="59" actId="1038"/>
          <ac:grpSpMkLst>
            <pc:docMk/>
            <pc:sldMk cId="0" sldId="266"/>
            <ac:grpSpMk id="2" creationId="{B225C6B0-06E3-2FC9-7D1B-90D555994921}"/>
          </ac:grpSpMkLst>
        </pc:grpChg>
        <pc:grpChg chg="add del mod">
          <ac:chgData name="Zaryab Khan" userId="f7e72828471b0229" providerId="LiveId" clId="{56B2B6E7-7C1D-47CE-9A47-EA0408ABF8CD}" dt="2023-09-29T21:31:07.119" v="71" actId="165"/>
          <ac:grpSpMkLst>
            <pc:docMk/>
            <pc:sldMk cId="0" sldId="266"/>
            <ac:grpSpMk id="20" creationId="{EF826905-80B1-768F-88F9-B94202593AD0}"/>
          </ac:grpSpMkLst>
        </pc:grpChg>
        <pc:grpChg chg="add mod">
          <ac:chgData name="Zaryab Khan" userId="f7e72828471b0229" providerId="LiveId" clId="{56B2B6E7-7C1D-47CE-9A47-EA0408ABF8CD}" dt="2023-09-29T21:38:08.637" v="558" actId="164"/>
          <ac:grpSpMkLst>
            <pc:docMk/>
            <pc:sldMk cId="0" sldId="266"/>
            <ac:grpSpMk id="29" creationId="{984671FB-ABD8-6D79-C9F6-DDD7D5FDF812}"/>
          </ac:grpSpMkLst>
        </pc:grpChg>
        <pc:grpChg chg="del">
          <ac:chgData name="Zaryab Khan" userId="f7e72828471b0229" providerId="LiveId" clId="{56B2B6E7-7C1D-47CE-9A47-EA0408ABF8CD}" dt="2023-09-29T21:29:18.401" v="61" actId="478"/>
          <ac:grpSpMkLst>
            <pc:docMk/>
            <pc:sldMk cId="0" sldId="266"/>
            <ac:grpSpMk id="868" creationId="{00000000-0000-0000-0000-000000000000}"/>
          </ac:grpSpMkLst>
        </pc:grpChg>
        <pc:grpChg chg="del">
          <ac:chgData name="Zaryab Khan" userId="f7e72828471b0229" providerId="LiveId" clId="{56B2B6E7-7C1D-47CE-9A47-EA0408ABF8CD}" dt="2023-09-29T21:29:17.007" v="60" actId="478"/>
          <ac:grpSpMkLst>
            <pc:docMk/>
            <pc:sldMk cId="0" sldId="266"/>
            <ac:grpSpMk id="871" creationId="{00000000-0000-0000-0000-000000000000}"/>
          </ac:grpSpMkLst>
        </pc:grpChg>
        <pc:grpChg chg="del">
          <ac:chgData name="Zaryab Khan" userId="f7e72828471b0229" providerId="LiveId" clId="{56B2B6E7-7C1D-47CE-9A47-EA0408ABF8CD}" dt="2023-09-29T21:28:45.196" v="14" actId="478"/>
          <ac:grpSpMkLst>
            <pc:docMk/>
            <pc:sldMk cId="0" sldId="266"/>
            <ac:grpSpMk id="874" creationId="{00000000-0000-0000-0000-000000000000}"/>
          </ac:grpSpMkLst>
        </pc:grpChg>
        <pc:cxnChg chg="add mod topLvl">
          <ac:chgData name="Zaryab Khan" userId="f7e72828471b0229" providerId="LiveId" clId="{56B2B6E7-7C1D-47CE-9A47-EA0408ABF8CD}" dt="2023-09-29T21:38:08.637" v="558" actId="164"/>
          <ac:cxnSpMkLst>
            <pc:docMk/>
            <pc:sldMk cId="0" sldId="266"/>
            <ac:cxnSpMk id="17" creationId="{EE906163-41D6-B29E-E458-8AB6F89B0BC8}"/>
          </ac:cxnSpMkLst>
        </pc:cxnChg>
        <pc:cxnChg chg="add mod topLvl">
          <ac:chgData name="Zaryab Khan" userId="f7e72828471b0229" providerId="LiveId" clId="{56B2B6E7-7C1D-47CE-9A47-EA0408ABF8CD}" dt="2023-09-29T21:38:08.637" v="558" actId="164"/>
          <ac:cxnSpMkLst>
            <pc:docMk/>
            <pc:sldMk cId="0" sldId="266"/>
            <ac:cxnSpMk id="19" creationId="{34FD8540-BF4E-B1E7-528A-28BB66C64079}"/>
          </ac:cxnSpMkLst>
        </pc:cxnChg>
        <pc:cxnChg chg="add mod ord">
          <ac:chgData name="Zaryab Khan" userId="f7e72828471b0229" providerId="LiveId" clId="{56B2B6E7-7C1D-47CE-9A47-EA0408ABF8CD}" dt="2023-09-29T21:38:08.637" v="558" actId="164"/>
          <ac:cxnSpMkLst>
            <pc:docMk/>
            <pc:sldMk cId="0" sldId="266"/>
            <ac:cxnSpMk id="22" creationId="{3508D5C3-32A2-11D5-1E59-26A1D10B5379}"/>
          </ac:cxnSpMkLst>
        </pc:cxnChg>
        <pc:cxnChg chg="add mod">
          <ac:chgData name="Zaryab Khan" userId="f7e72828471b0229" providerId="LiveId" clId="{56B2B6E7-7C1D-47CE-9A47-EA0408ABF8CD}" dt="2023-09-29T21:38:08.637" v="558" actId="164"/>
          <ac:cxnSpMkLst>
            <pc:docMk/>
            <pc:sldMk cId="0" sldId="266"/>
            <ac:cxnSpMk id="24" creationId="{31437C54-582D-A922-A3B8-3997DDF3541B}"/>
          </ac:cxnSpMkLst>
        </pc:cxnChg>
      </pc:sldChg>
      <pc:sldChg chg="addSp delSp modSp mod modTransition">
        <pc:chgData name="Zaryab Khan" userId="f7e72828471b0229" providerId="LiveId" clId="{56B2B6E7-7C1D-47CE-9A47-EA0408ABF8CD}" dt="2023-09-29T21:41:06.497" v="602"/>
        <pc:sldMkLst>
          <pc:docMk/>
          <pc:sldMk cId="0" sldId="267"/>
        </pc:sldMkLst>
        <pc:spChg chg="add del mod">
          <ac:chgData name="Zaryab Khan" userId="f7e72828471b0229" providerId="LiveId" clId="{56B2B6E7-7C1D-47CE-9A47-EA0408ABF8CD}" dt="2023-09-29T21:40:08.853" v="584" actId="478"/>
          <ac:spMkLst>
            <pc:docMk/>
            <pc:sldMk cId="0" sldId="267"/>
            <ac:spMk id="3" creationId="{4C03E585-4833-1B39-BA88-6106F389AF84}"/>
          </ac:spMkLst>
        </pc:spChg>
        <pc:spChg chg="add del mod">
          <ac:chgData name="Zaryab Khan" userId="f7e72828471b0229" providerId="LiveId" clId="{56B2B6E7-7C1D-47CE-9A47-EA0408ABF8CD}" dt="2023-09-29T21:40:09.779" v="585" actId="478"/>
          <ac:spMkLst>
            <pc:docMk/>
            <pc:sldMk cId="0" sldId="267"/>
            <ac:spMk id="5" creationId="{CF015568-A2E4-375E-D046-68BF30B8F3AE}"/>
          </ac:spMkLst>
        </pc:spChg>
        <pc:spChg chg="add del mod">
          <ac:chgData name="Zaryab Khan" userId="f7e72828471b0229" providerId="LiveId" clId="{56B2B6E7-7C1D-47CE-9A47-EA0408ABF8CD}" dt="2023-09-29T21:40:05.676" v="582" actId="478"/>
          <ac:spMkLst>
            <pc:docMk/>
            <pc:sldMk cId="0" sldId="267"/>
            <ac:spMk id="7" creationId="{C5C30A0A-D8F1-B843-B34E-C3CE24906D23}"/>
          </ac:spMkLst>
        </pc:spChg>
        <pc:spChg chg="add del mod">
          <ac:chgData name="Zaryab Khan" userId="f7e72828471b0229" providerId="LiveId" clId="{56B2B6E7-7C1D-47CE-9A47-EA0408ABF8CD}" dt="2023-09-29T21:40:17.916" v="590" actId="478"/>
          <ac:spMkLst>
            <pc:docMk/>
            <pc:sldMk cId="0" sldId="267"/>
            <ac:spMk id="9" creationId="{A28E33D0-159B-CB10-AF70-54B8BA8ADB2C}"/>
          </ac:spMkLst>
        </pc:spChg>
        <pc:spChg chg="add del mod">
          <ac:chgData name="Zaryab Khan" userId="f7e72828471b0229" providerId="LiveId" clId="{56B2B6E7-7C1D-47CE-9A47-EA0408ABF8CD}" dt="2023-09-29T21:40:14.986" v="588" actId="478"/>
          <ac:spMkLst>
            <pc:docMk/>
            <pc:sldMk cId="0" sldId="267"/>
            <ac:spMk id="11" creationId="{B6FEC9A0-0134-67C9-2E86-77F9F4504D9F}"/>
          </ac:spMkLst>
        </pc:spChg>
        <pc:spChg chg="add del mod">
          <ac:chgData name="Zaryab Khan" userId="f7e72828471b0229" providerId="LiveId" clId="{56B2B6E7-7C1D-47CE-9A47-EA0408ABF8CD}" dt="2023-09-29T21:40:18.780" v="591" actId="478"/>
          <ac:spMkLst>
            <pc:docMk/>
            <pc:sldMk cId="0" sldId="267"/>
            <ac:spMk id="13" creationId="{C2158CEA-D42E-3CAD-2309-72BB1F5C1C85}"/>
          </ac:spMkLst>
        </pc:spChg>
        <pc:spChg chg="mod">
          <ac:chgData name="Zaryab Khan" userId="f7e72828471b0229" providerId="LiveId" clId="{56B2B6E7-7C1D-47CE-9A47-EA0408ABF8CD}" dt="2023-09-29T21:40:34.781" v="600"/>
          <ac:spMkLst>
            <pc:docMk/>
            <pc:sldMk cId="0" sldId="267"/>
            <ac:spMk id="15" creationId="{F3AE9272-54E3-DAB1-A1CC-BBD54C8914FD}"/>
          </ac:spMkLst>
        </pc:spChg>
        <pc:spChg chg="mod">
          <ac:chgData name="Zaryab Khan" userId="f7e72828471b0229" providerId="LiveId" clId="{56B2B6E7-7C1D-47CE-9A47-EA0408ABF8CD}" dt="2023-09-29T21:40:34.781" v="600"/>
          <ac:spMkLst>
            <pc:docMk/>
            <pc:sldMk cId="0" sldId="267"/>
            <ac:spMk id="16" creationId="{B4E0C1B2-9117-46BD-896E-B8CCD53F4E6B}"/>
          </ac:spMkLst>
        </pc:spChg>
        <pc:spChg chg="mod">
          <ac:chgData name="Zaryab Khan" userId="f7e72828471b0229" providerId="LiveId" clId="{56B2B6E7-7C1D-47CE-9A47-EA0408ABF8CD}" dt="2023-09-29T21:40:34.781" v="600"/>
          <ac:spMkLst>
            <pc:docMk/>
            <pc:sldMk cId="0" sldId="267"/>
            <ac:spMk id="17" creationId="{37788FBD-F7C0-597A-1B9B-9069CE05B554}"/>
          </ac:spMkLst>
        </pc:spChg>
        <pc:spChg chg="mod">
          <ac:chgData name="Zaryab Khan" userId="f7e72828471b0229" providerId="LiveId" clId="{56B2B6E7-7C1D-47CE-9A47-EA0408ABF8CD}" dt="2023-09-29T21:40:34.781" v="600"/>
          <ac:spMkLst>
            <pc:docMk/>
            <pc:sldMk cId="0" sldId="267"/>
            <ac:spMk id="18" creationId="{D05C3323-EBDA-6D25-F37B-2F149ED53E3B}"/>
          </ac:spMkLst>
        </pc:spChg>
        <pc:spChg chg="mod">
          <ac:chgData name="Zaryab Khan" userId="f7e72828471b0229" providerId="LiveId" clId="{56B2B6E7-7C1D-47CE-9A47-EA0408ABF8CD}" dt="2023-09-29T21:40:34.781" v="600"/>
          <ac:spMkLst>
            <pc:docMk/>
            <pc:sldMk cId="0" sldId="267"/>
            <ac:spMk id="19" creationId="{DADE5800-5555-A293-566C-AC82BBCB0944}"/>
          </ac:spMkLst>
        </pc:spChg>
        <pc:spChg chg="mod">
          <ac:chgData name="Zaryab Khan" userId="f7e72828471b0229" providerId="LiveId" clId="{56B2B6E7-7C1D-47CE-9A47-EA0408ABF8CD}" dt="2023-09-29T21:40:34.781" v="600"/>
          <ac:spMkLst>
            <pc:docMk/>
            <pc:sldMk cId="0" sldId="267"/>
            <ac:spMk id="20" creationId="{A27E131C-1D95-C0D1-94F2-0DB1E4BDEED2}"/>
          </ac:spMkLst>
        </pc:spChg>
        <pc:spChg chg="mod">
          <ac:chgData name="Zaryab Khan" userId="f7e72828471b0229" providerId="LiveId" clId="{56B2B6E7-7C1D-47CE-9A47-EA0408ABF8CD}" dt="2023-09-29T21:40:23.747" v="599" actId="20577"/>
          <ac:spMkLst>
            <pc:docMk/>
            <pc:sldMk cId="0" sldId="267"/>
            <ac:spMk id="885" creationId="{00000000-0000-0000-0000-000000000000}"/>
          </ac:spMkLst>
        </pc:spChg>
        <pc:spChg chg="del">
          <ac:chgData name="Zaryab Khan" userId="f7e72828471b0229" providerId="LiveId" clId="{56B2B6E7-7C1D-47CE-9A47-EA0408ABF8CD}" dt="2023-09-29T21:40:13.401" v="587" actId="478"/>
          <ac:spMkLst>
            <pc:docMk/>
            <pc:sldMk cId="0" sldId="267"/>
            <ac:spMk id="886" creationId="{00000000-0000-0000-0000-000000000000}"/>
          </ac:spMkLst>
        </pc:spChg>
        <pc:spChg chg="del">
          <ac:chgData name="Zaryab Khan" userId="f7e72828471b0229" providerId="LiveId" clId="{56B2B6E7-7C1D-47CE-9A47-EA0408ABF8CD}" dt="2023-09-29T21:40:16.822" v="589" actId="478"/>
          <ac:spMkLst>
            <pc:docMk/>
            <pc:sldMk cId="0" sldId="267"/>
            <ac:spMk id="887" creationId="{00000000-0000-0000-0000-000000000000}"/>
          </ac:spMkLst>
        </pc:spChg>
        <pc:spChg chg="del">
          <ac:chgData name="Zaryab Khan" userId="f7e72828471b0229" providerId="LiveId" clId="{56B2B6E7-7C1D-47CE-9A47-EA0408ABF8CD}" dt="2023-09-29T21:40:00.419" v="576" actId="478"/>
          <ac:spMkLst>
            <pc:docMk/>
            <pc:sldMk cId="0" sldId="267"/>
            <ac:spMk id="888" creationId="{00000000-0000-0000-0000-000000000000}"/>
          </ac:spMkLst>
        </pc:spChg>
        <pc:spChg chg="del">
          <ac:chgData name="Zaryab Khan" userId="f7e72828471b0229" providerId="LiveId" clId="{56B2B6E7-7C1D-47CE-9A47-EA0408ABF8CD}" dt="2023-09-29T21:40:00.419" v="576" actId="478"/>
          <ac:spMkLst>
            <pc:docMk/>
            <pc:sldMk cId="0" sldId="267"/>
            <ac:spMk id="889" creationId="{00000000-0000-0000-0000-000000000000}"/>
          </ac:spMkLst>
        </pc:spChg>
        <pc:spChg chg="del mod">
          <ac:chgData name="Zaryab Khan" userId="f7e72828471b0229" providerId="LiveId" clId="{56B2B6E7-7C1D-47CE-9A47-EA0408ABF8CD}" dt="2023-09-29T21:40:04.119" v="581" actId="478"/>
          <ac:spMkLst>
            <pc:docMk/>
            <pc:sldMk cId="0" sldId="267"/>
            <ac:spMk id="890" creationId="{00000000-0000-0000-0000-000000000000}"/>
          </ac:spMkLst>
        </pc:spChg>
        <pc:spChg chg="del mod">
          <ac:chgData name="Zaryab Khan" userId="f7e72828471b0229" providerId="LiveId" clId="{56B2B6E7-7C1D-47CE-9A47-EA0408ABF8CD}" dt="2023-09-29T21:40:07.190" v="583" actId="478"/>
          <ac:spMkLst>
            <pc:docMk/>
            <pc:sldMk cId="0" sldId="267"/>
            <ac:spMk id="891" creationId="{00000000-0000-0000-0000-000000000000}"/>
          </ac:spMkLst>
        </pc:spChg>
        <pc:spChg chg="del">
          <ac:chgData name="Zaryab Khan" userId="f7e72828471b0229" providerId="LiveId" clId="{56B2B6E7-7C1D-47CE-9A47-EA0408ABF8CD}" dt="2023-09-29T21:40:01.868" v="578" actId="478"/>
          <ac:spMkLst>
            <pc:docMk/>
            <pc:sldMk cId="0" sldId="267"/>
            <ac:spMk id="902" creationId="{00000000-0000-0000-0000-000000000000}"/>
          </ac:spMkLst>
        </pc:spChg>
        <pc:grpChg chg="add mod">
          <ac:chgData name="Zaryab Khan" userId="f7e72828471b0229" providerId="LiveId" clId="{56B2B6E7-7C1D-47CE-9A47-EA0408ABF8CD}" dt="2023-09-29T21:40:42.570" v="601" actId="14100"/>
          <ac:grpSpMkLst>
            <pc:docMk/>
            <pc:sldMk cId="0" sldId="267"/>
            <ac:grpSpMk id="14" creationId="{C81BABCF-CCF1-BD93-933D-2D15801A4F58}"/>
          </ac:grpSpMkLst>
        </pc:grpChg>
        <pc:grpChg chg="del">
          <ac:chgData name="Zaryab Khan" userId="f7e72828471b0229" providerId="LiveId" clId="{56B2B6E7-7C1D-47CE-9A47-EA0408ABF8CD}" dt="2023-09-29T21:40:11.819" v="586" actId="478"/>
          <ac:grpSpMkLst>
            <pc:docMk/>
            <pc:sldMk cId="0" sldId="267"/>
            <ac:grpSpMk id="892" creationId="{00000000-0000-0000-0000-000000000000}"/>
          </ac:grpSpMkLst>
        </pc:grpChg>
        <pc:grpChg chg="del">
          <ac:chgData name="Zaryab Khan" userId="f7e72828471b0229" providerId="LiveId" clId="{56B2B6E7-7C1D-47CE-9A47-EA0408ABF8CD}" dt="2023-09-29T21:40:01.372" v="577" actId="478"/>
          <ac:grpSpMkLst>
            <pc:docMk/>
            <pc:sldMk cId="0" sldId="267"/>
            <ac:grpSpMk id="897" creationId="{00000000-0000-0000-0000-000000000000}"/>
          </ac:grpSpMkLst>
        </pc:grpChg>
      </pc:sldChg>
      <pc:sldChg chg="addSp delSp modSp mod">
        <pc:chgData name="Zaryab Khan" userId="f7e72828471b0229" providerId="LiveId" clId="{56B2B6E7-7C1D-47CE-9A47-EA0408ABF8CD}" dt="2023-09-29T21:30:45.630" v="67" actId="21"/>
        <pc:sldMkLst>
          <pc:docMk/>
          <pc:sldMk cId="0" sldId="286"/>
        </pc:sldMkLst>
        <pc:spChg chg="add del">
          <ac:chgData name="Zaryab Khan" userId="f7e72828471b0229" providerId="LiveId" clId="{56B2B6E7-7C1D-47CE-9A47-EA0408ABF8CD}" dt="2023-09-29T21:30:45.630" v="67" actId="21"/>
          <ac:spMkLst>
            <pc:docMk/>
            <pc:sldMk cId="0" sldId="286"/>
            <ac:spMk id="1446" creationId="{00000000-0000-0000-0000-000000000000}"/>
          </ac:spMkLst>
        </pc:spChg>
        <pc:cxnChg chg="add del mod">
          <ac:chgData name="Zaryab Khan" userId="f7e72828471b0229" providerId="LiveId" clId="{56B2B6E7-7C1D-47CE-9A47-EA0408ABF8CD}" dt="2023-09-29T21:30:45.630" v="67" actId="21"/>
          <ac:cxnSpMkLst>
            <pc:docMk/>
            <pc:sldMk cId="0" sldId="286"/>
            <ac:cxnSpMk id="1445" creationId="{00000000-0000-0000-0000-000000000000}"/>
          </ac:cxnSpMkLst>
        </pc:cxnChg>
        <pc:cxnChg chg="add del mod">
          <ac:chgData name="Zaryab Khan" userId="f7e72828471b0229" providerId="LiveId" clId="{56B2B6E7-7C1D-47CE-9A47-EA0408ABF8CD}" dt="2023-09-29T21:30:45.630" v="67" actId="21"/>
          <ac:cxnSpMkLst>
            <pc:docMk/>
            <pc:sldMk cId="0" sldId="286"/>
            <ac:cxnSpMk id="1462" creationId="{00000000-0000-0000-0000-000000000000}"/>
          </ac:cxnSpMkLst>
        </pc:cxnChg>
      </pc:sldChg>
      <pc:sldChg chg="modTransition">
        <pc:chgData name="Zaryab Khan" userId="f7e72828471b0229" providerId="LiveId" clId="{56B2B6E7-7C1D-47CE-9A47-EA0408ABF8CD}" dt="2023-09-29T21:41:06.497" v="602"/>
        <pc:sldMkLst>
          <pc:docMk/>
          <pc:sldMk cId="4040750903" sldId="314"/>
        </pc:sldMkLst>
      </pc:sldChg>
      <pc:sldChg chg="modTransition">
        <pc:chgData name="Zaryab Khan" userId="f7e72828471b0229" providerId="LiveId" clId="{56B2B6E7-7C1D-47CE-9A47-EA0408ABF8CD}" dt="2023-09-29T21:41:06.497" v="602"/>
        <pc:sldMkLst>
          <pc:docMk/>
          <pc:sldMk cId="878084027" sldId="316"/>
        </pc:sldMkLst>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r>
              <a:rPr lang="en-US" dirty="0">
                <a:latin typeface="Oswald" panose="00000500000000000000" pitchFamily="2" charset="0"/>
              </a:rPr>
              <a:t>Time (in Weeks) 39 Weeks</a:t>
            </a:r>
          </a:p>
        </c:rich>
      </c:tx>
      <c:layout>
        <c:manualLayout>
          <c:xMode val="edge"/>
          <c:yMode val="edge"/>
          <c:x val="0.20216824070011777"/>
          <c:y val="2.2112418511274529E-3"/>
        </c:manualLayout>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Time (in Weeks)</c:v>
                </c:pt>
              </c:strCache>
            </c:strRef>
          </c:tx>
          <c:spPr>
            <a:ln>
              <a:noFill/>
            </a:ln>
          </c:spPr>
          <c:explosion val="10"/>
          <c:dPt>
            <c:idx val="0"/>
            <c:bubble3D val="0"/>
            <c:spPr>
              <a:solidFill>
                <a:schemeClr val="accent2"/>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816C-44F9-A61D-C43C2AC97A75}"/>
              </c:ext>
            </c:extLst>
          </c:dPt>
          <c:dPt>
            <c:idx val="1"/>
            <c:bubble3D val="0"/>
            <c:spPr>
              <a:solidFill>
                <a:schemeClr val="accent4"/>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816C-44F9-A61D-C43C2AC97A75}"/>
              </c:ext>
            </c:extLst>
          </c:dPt>
          <c:dPt>
            <c:idx val="2"/>
            <c:bubble3D val="0"/>
            <c:spPr>
              <a:solidFill>
                <a:schemeClr val="accent6"/>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6-816C-44F9-A61D-C43C2AC97A75}"/>
              </c:ext>
            </c:extLst>
          </c:dPt>
          <c:dPt>
            <c:idx val="3"/>
            <c:bubble3D val="0"/>
            <c:spPr>
              <a:solidFill>
                <a:schemeClr val="accent2">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816C-44F9-A61D-C43C2AC97A75}"/>
              </c:ext>
            </c:extLst>
          </c:dPt>
          <c:dPt>
            <c:idx val="4"/>
            <c:bubble3D val="0"/>
            <c:spPr>
              <a:solidFill>
                <a:schemeClr val="accent4">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7-816C-44F9-A61D-C43C2AC97A75}"/>
              </c:ext>
            </c:extLst>
          </c:dPt>
          <c:dPt>
            <c:idx val="5"/>
            <c:bubble3D val="0"/>
            <c:spPr>
              <a:solidFill>
                <a:schemeClr val="accent6">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8-816C-44F9-A61D-C43C2AC97A75}"/>
              </c:ext>
            </c:extLst>
          </c:dPt>
          <c:dPt>
            <c:idx val="6"/>
            <c:bubble3D val="0"/>
            <c:spPr>
              <a:solidFill>
                <a:schemeClr val="accent2">
                  <a:lumMod val="80000"/>
                  <a:lumOff val="2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9-816C-44F9-A61D-C43C2AC97A75}"/>
              </c:ext>
            </c:extLst>
          </c:dPt>
          <c:dPt>
            <c:idx val="7"/>
            <c:bubble3D val="0"/>
            <c:spPr>
              <a:solidFill>
                <a:schemeClr val="accent4">
                  <a:lumMod val="80000"/>
                  <a:lumOff val="2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A-816C-44F9-A61D-C43C2AC97A75}"/>
              </c:ext>
            </c:extLst>
          </c:dPt>
          <c:dPt>
            <c:idx val="8"/>
            <c:bubble3D val="0"/>
            <c:spPr>
              <a:solidFill>
                <a:schemeClr val="accent6">
                  <a:lumMod val="80000"/>
                  <a:lumOff val="2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B-816C-44F9-A61D-C43C2AC97A75}"/>
              </c:ext>
            </c:extLst>
          </c:dPt>
          <c:dPt>
            <c:idx val="9"/>
            <c:bubble3D val="0"/>
            <c:spPr>
              <a:solidFill>
                <a:schemeClr val="accent2">
                  <a:lumMod val="8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C-816C-44F9-A61D-C43C2AC97A75}"/>
              </c:ext>
            </c:extLst>
          </c:dPt>
          <c:dPt>
            <c:idx val="10"/>
            <c:bubble3D val="0"/>
            <c:spPr>
              <a:solidFill>
                <a:schemeClr val="accent4">
                  <a:lumMod val="8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D-816C-44F9-A61D-C43C2AC97A75}"/>
              </c:ext>
            </c:extLst>
          </c:dPt>
          <c:dPt>
            <c:idx val="11"/>
            <c:bubble3D val="0"/>
            <c:spPr>
              <a:solidFill>
                <a:schemeClr val="accent6">
                  <a:lumMod val="8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E-816C-44F9-A61D-C43C2AC97A75}"/>
              </c:ext>
            </c:extLst>
          </c:dPt>
          <c:dPt>
            <c:idx val="12"/>
            <c:bubble3D val="0"/>
            <c:spPr>
              <a:solidFill>
                <a:schemeClr val="accent2">
                  <a:lumMod val="60000"/>
                  <a:lumOff val="4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F-816C-44F9-A61D-C43C2AC97A75}"/>
              </c:ext>
            </c:extLst>
          </c:dPt>
          <c:dLbls>
            <c:dLbl>
              <c:idx val="0"/>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2"/>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4-816C-44F9-A61D-C43C2AC97A75}"/>
                </c:ext>
              </c:extLst>
            </c:dLbl>
            <c:dLbl>
              <c:idx val="1"/>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4"/>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5-816C-44F9-A61D-C43C2AC97A75}"/>
                </c:ext>
              </c:extLst>
            </c:dLbl>
            <c:dLbl>
              <c:idx val="2"/>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6"/>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6-816C-44F9-A61D-C43C2AC97A75}"/>
                </c:ext>
              </c:extLst>
            </c:dLbl>
            <c:dLbl>
              <c:idx val="3"/>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2">
                          <a:lumMod val="6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2-816C-44F9-A61D-C43C2AC97A75}"/>
                </c:ext>
              </c:extLst>
            </c:dLbl>
            <c:dLbl>
              <c:idx val="4"/>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4">
                          <a:lumMod val="6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7-816C-44F9-A61D-C43C2AC97A75}"/>
                </c:ext>
              </c:extLst>
            </c:dLbl>
            <c:dLbl>
              <c:idx val="5"/>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6">
                          <a:lumMod val="6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8-816C-44F9-A61D-C43C2AC97A75}"/>
                </c:ext>
              </c:extLst>
            </c:dLbl>
            <c:dLbl>
              <c:idx val="6"/>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2">
                          <a:lumMod val="80000"/>
                          <a:lumOff val="2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9-816C-44F9-A61D-C43C2AC97A75}"/>
                </c:ext>
              </c:extLst>
            </c:dLbl>
            <c:dLbl>
              <c:idx val="7"/>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4">
                          <a:lumMod val="80000"/>
                          <a:lumOff val="2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A-816C-44F9-A61D-C43C2AC97A75}"/>
                </c:ext>
              </c:extLst>
            </c:dLbl>
            <c:dLbl>
              <c:idx val="8"/>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6">
                          <a:lumMod val="80000"/>
                          <a:lumOff val="2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B-816C-44F9-A61D-C43C2AC97A75}"/>
                </c:ext>
              </c:extLst>
            </c:dLbl>
            <c:dLbl>
              <c:idx val="9"/>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2">
                          <a:lumMod val="8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C-816C-44F9-A61D-C43C2AC97A75}"/>
                </c:ext>
              </c:extLst>
            </c:dLbl>
            <c:dLbl>
              <c:idx val="10"/>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4">
                          <a:lumMod val="8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D-816C-44F9-A61D-C43C2AC97A75}"/>
                </c:ext>
              </c:extLst>
            </c:dLbl>
            <c:dLbl>
              <c:idx val="11"/>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6">
                          <a:lumMod val="8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E-816C-44F9-A61D-C43C2AC97A75}"/>
                </c:ext>
              </c:extLst>
            </c:dLbl>
            <c:dLbl>
              <c:idx val="12"/>
              <c:spPr>
                <a:noFill/>
                <a:ln>
                  <a:noFill/>
                </a:ln>
                <a:effectLst/>
              </c:spPr>
              <c:txPr>
                <a:bodyPr rot="0" spcFirstLastPara="1" vertOverflow="ellipsis" vert="horz" wrap="square" lIns="38100" tIns="19050" rIns="38100" bIns="19050" anchor="ctr" anchorCtr="1">
                  <a:spAutoFit/>
                </a:bodyPr>
                <a:lstStyle/>
                <a:p>
                  <a:pPr>
                    <a:defRPr sz="600" b="1" i="0" u="none" strike="noStrike" kern="1200" spc="0" baseline="0">
                      <a:solidFill>
                        <a:schemeClr val="accent2">
                          <a:lumMod val="60000"/>
                          <a:lumOff val="40000"/>
                        </a:schemeClr>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extLst>
                <c:ext xmlns:c16="http://schemas.microsoft.com/office/drawing/2014/chart" uri="{C3380CC4-5D6E-409C-BE32-E72D297353CC}">
                  <c16:uniqueId val="{0000000F-816C-44F9-A61D-C43C2AC97A75}"/>
                </c:ext>
              </c:extLst>
            </c:dLbl>
            <c:txPr>
              <a:bodyPr rot="0" spcFirstLastPara="1" vertOverflow="ellipsis" vert="horz" wrap="square" lIns="38100" tIns="19050" rIns="38100" bIns="19050" anchor="ctr" anchorCtr="1">
                <a:spAutoFit/>
              </a:bodyPr>
              <a:lstStyle/>
              <a:p>
                <a:pPr>
                  <a:defRPr sz="600" b="1" i="0" u="none" strike="noStrike" kern="1200" spc="0" baseline="0">
                    <a:solidFill>
                      <a:schemeClr val="accent2"/>
                    </a:solidFill>
                    <a:latin typeface="Roboto" panose="02000000000000000000" pitchFamily="2" charset="0"/>
                    <a:ea typeface="Roboto" panose="02000000000000000000" pitchFamily="2" charset="0"/>
                    <a:cs typeface="Roboto" panose="02000000000000000000" pitchFamily="2" charset="0"/>
                  </a:defRPr>
                </a:pPr>
                <a:endParaRPr lang="en-US"/>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Sheet1!$A$2:$A$14</c:f>
              <c:strCache>
                <c:ptCount val="13"/>
                <c:pt idx="0">
                  <c:v>Literature Review</c:v>
                </c:pt>
                <c:pt idx="1">
                  <c:v>Data Sets</c:v>
                </c:pt>
                <c:pt idx="2">
                  <c:v>Preprocessing</c:v>
                </c:pt>
                <c:pt idx="3">
                  <c:v>Feature Extraction Using Time Frequency Analysis</c:v>
                </c:pt>
                <c:pt idx="4">
                  <c:v>Model Selection</c:v>
                </c:pt>
                <c:pt idx="5">
                  <c:v>Fine tuning</c:v>
                </c:pt>
                <c:pt idx="6">
                  <c:v>Model Training</c:v>
                </c:pt>
                <c:pt idx="7">
                  <c:v>Model Validtion</c:v>
                </c:pt>
                <c:pt idx="8">
                  <c:v>Performance Analysis</c:v>
                </c:pt>
                <c:pt idx="9">
                  <c:v>results</c:v>
                </c:pt>
                <c:pt idx="10">
                  <c:v>Front End UI</c:v>
                </c:pt>
                <c:pt idx="11">
                  <c:v>Backend</c:v>
                </c:pt>
                <c:pt idx="12">
                  <c:v>Thesis</c:v>
                </c:pt>
              </c:strCache>
            </c:strRef>
          </c:cat>
          <c:val>
            <c:numRef>
              <c:f>Sheet1!$B$2:$B$14</c:f>
              <c:numCache>
                <c:formatCode>General</c:formatCode>
                <c:ptCount val="13"/>
                <c:pt idx="0">
                  <c:v>1</c:v>
                </c:pt>
                <c:pt idx="1">
                  <c:v>1</c:v>
                </c:pt>
                <c:pt idx="2">
                  <c:v>1</c:v>
                </c:pt>
                <c:pt idx="3">
                  <c:v>2</c:v>
                </c:pt>
                <c:pt idx="4">
                  <c:v>1</c:v>
                </c:pt>
                <c:pt idx="5">
                  <c:v>2</c:v>
                </c:pt>
                <c:pt idx="6">
                  <c:v>2</c:v>
                </c:pt>
                <c:pt idx="7">
                  <c:v>1</c:v>
                </c:pt>
                <c:pt idx="8">
                  <c:v>1</c:v>
                </c:pt>
                <c:pt idx="9">
                  <c:v>1</c:v>
                </c:pt>
                <c:pt idx="10">
                  <c:v>3</c:v>
                </c:pt>
                <c:pt idx="11">
                  <c:v>6</c:v>
                </c:pt>
                <c:pt idx="12">
                  <c:v>17</c:v>
                </c:pt>
              </c:numCache>
            </c:numRef>
          </c:val>
          <c:extLst>
            <c:ext xmlns:c16="http://schemas.microsoft.com/office/drawing/2014/chart" uri="{C3380CC4-5D6E-409C-BE32-E72D297353CC}">
              <c16:uniqueId val="{00000000-816C-44F9-A61D-C43C2AC97A75}"/>
            </c:ext>
          </c:extLst>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8c2221473c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8c2221473c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ad0aeb9a5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ad0aeb9a5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8c1997cbf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8c1997cbf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8b8ed53e21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8b8ed53e21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g8c1997cbfd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 name="Google Shape;1103;g8c1997cbf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8c1997cbfd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8c1997cbf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8c1997cbfd_0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8c1997cbfd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8c1997cbfd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8c1997cbfd_0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8c1997cbfd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8c1997cbfd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8c1997cbfd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8c1997cbfd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 name="Google Shape;1317;g8c1997cbfd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8c1997cbf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8c1997cbf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
        <p:cNvGrpSpPr/>
        <p:nvPr/>
      </p:nvGrpSpPr>
      <p:grpSpPr>
        <a:xfrm>
          <a:off x="0" y="0"/>
          <a:ext cx="0" cy="0"/>
          <a:chOff x="0" y="0"/>
          <a:chExt cx="0" cy="0"/>
        </a:xfrm>
      </p:grpSpPr>
      <p:sp>
        <p:nvSpPr>
          <p:cNvPr id="1376" name="Google Shape;1376;g8c1997cbfd_0_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 name="Google Shape;1377;g8c1997cbfd_0_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8c1997cbfd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8c1997cbfd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
        <p:cNvGrpSpPr/>
        <p:nvPr/>
      </p:nvGrpSpPr>
      <p:grpSpPr>
        <a:xfrm>
          <a:off x="0" y="0"/>
          <a:ext cx="0" cy="0"/>
          <a:chOff x="0" y="0"/>
          <a:chExt cx="0" cy="0"/>
        </a:xfrm>
      </p:grpSpPr>
      <p:sp>
        <p:nvSpPr>
          <p:cNvPr id="1442" name="Google Shape;1442;g8c1997cbfd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 name="Google Shape;1443;g8c1997cbfd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2"/>
        <p:cNvGrpSpPr/>
        <p:nvPr/>
      </p:nvGrpSpPr>
      <p:grpSpPr>
        <a:xfrm>
          <a:off x="0" y="0"/>
          <a:ext cx="0" cy="0"/>
          <a:chOff x="0" y="0"/>
          <a:chExt cx="0" cy="0"/>
        </a:xfrm>
      </p:grpSpPr>
      <p:sp>
        <p:nvSpPr>
          <p:cNvPr id="1513" name="Google Shape;1513;g8c1997cbfd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 name="Google Shape;1514;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8c1997cbfd_0_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8c1997cbfd_0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8c1997cbfd_0_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8c1997cbfd_0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8c1997cbfd_0_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8c1997cbfd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8c1997cbf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8c1997cbf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5"/>
        <p:cNvGrpSpPr/>
        <p:nvPr/>
      </p:nvGrpSpPr>
      <p:grpSpPr>
        <a:xfrm>
          <a:off x="0" y="0"/>
          <a:ext cx="0" cy="0"/>
          <a:chOff x="0" y="0"/>
          <a:chExt cx="0" cy="0"/>
        </a:xfrm>
      </p:grpSpPr>
      <p:sp>
        <p:nvSpPr>
          <p:cNvPr id="1616" name="Google Shape;1616;g8c1997cbfd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7" name="Google Shape;1617;g8c1997cbf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8c1997cb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8c1997cb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
        <p:cNvGrpSpPr/>
        <p:nvPr/>
      </p:nvGrpSpPr>
      <p:grpSpPr>
        <a:xfrm>
          <a:off x="0" y="0"/>
          <a:ext cx="0" cy="0"/>
          <a:chOff x="0" y="0"/>
          <a:chExt cx="0" cy="0"/>
        </a:xfrm>
      </p:grpSpPr>
      <p:sp>
        <p:nvSpPr>
          <p:cNvPr id="1628" name="Google Shape;1628;SLIDES_API1837974049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 name="Google Shape;1629;SLIDES_API183797404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SLIDES_API183797404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SLIDES_API183797404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1"/>
        <p:cNvGrpSpPr/>
        <p:nvPr/>
      </p:nvGrpSpPr>
      <p:grpSpPr>
        <a:xfrm>
          <a:off x="0" y="0"/>
          <a:ext cx="0" cy="0"/>
          <a:chOff x="0" y="0"/>
          <a:chExt cx="0" cy="0"/>
        </a:xfrm>
      </p:grpSpPr>
      <p:sp>
        <p:nvSpPr>
          <p:cNvPr id="1642" name="Google Shape;1642;g8b8ed53e21_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3" name="Google Shape;1643;g8b8ed53e21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ad0aeb9a52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6" name="Google Shape;1666;gad0aeb9a5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39175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0"/>
        <p:cNvGrpSpPr/>
        <p:nvPr/>
      </p:nvGrpSpPr>
      <p:grpSpPr>
        <a:xfrm>
          <a:off x="0" y="0"/>
          <a:ext cx="0" cy="0"/>
          <a:chOff x="0" y="0"/>
          <a:chExt cx="0" cy="0"/>
        </a:xfrm>
      </p:grpSpPr>
      <p:sp>
        <p:nvSpPr>
          <p:cNvPr id="1681" name="Google Shape;1681;gad0aeb9a52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2" name="Google Shape;1682;gad0aeb9a52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7"/>
        <p:cNvGrpSpPr/>
        <p:nvPr/>
      </p:nvGrpSpPr>
      <p:grpSpPr>
        <a:xfrm>
          <a:off x="0" y="0"/>
          <a:ext cx="0" cy="0"/>
          <a:chOff x="0" y="0"/>
          <a:chExt cx="0" cy="0"/>
        </a:xfrm>
      </p:grpSpPr>
      <p:sp>
        <p:nvSpPr>
          <p:cNvPr id="2018" name="Google Shape;2018;gad0aeb9a52_0_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9" name="Google Shape;2019;gad0aeb9a52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7"/>
        <p:cNvGrpSpPr/>
        <p:nvPr/>
      </p:nvGrpSpPr>
      <p:grpSpPr>
        <a:xfrm>
          <a:off x="0" y="0"/>
          <a:ext cx="0" cy="0"/>
          <a:chOff x="0" y="0"/>
          <a:chExt cx="0" cy="0"/>
        </a:xfrm>
      </p:grpSpPr>
      <p:sp>
        <p:nvSpPr>
          <p:cNvPr id="8518" name="Google Shape;8518;gad0aeb9a52_0_69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9" name="Google Shape;8519;gad0aeb9a52_0_6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4"/>
        <p:cNvGrpSpPr/>
        <p:nvPr/>
      </p:nvGrpSpPr>
      <p:grpSpPr>
        <a:xfrm>
          <a:off x="0" y="0"/>
          <a:ext cx="0" cy="0"/>
          <a:chOff x="0" y="0"/>
          <a:chExt cx="0" cy="0"/>
        </a:xfrm>
      </p:grpSpPr>
      <p:sp>
        <p:nvSpPr>
          <p:cNvPr id="8945" name="Google Shape;8945;gad0aeb9a52_0_7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6" name="Google Shape;8946;gad0aeb9a52_0_7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7"/>
        <p:cNvGrpSpPr/>
        <p:nvPr/>
      </p:nvGrpSpPr>
      <p:grpSpPr>
        <a:xfrm>
          <a:off x="0" y="0"/>
          <a:ext cx="0" cy="0"/>
          <a:chOff x="0" y="0"/>
          <a:chExt cx="0" cy="0"/>
        </a:xfrm>
      </p:grpSpPr>
      <p:sp>
        <p:nvSpPr>
          <p:cNvPr id="9108" name="Google Shape;9108;gad0aeb9a52_0_75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9" name="Google Shape;9109;gad0aeb9a52_0_7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9"/>
        <p:cNvGrpSpPr/>
        <p:nvPr/>
      </p:nvGrpSpPr>
      <p:grpSpPr>
        <a:xfrm>
          <a:off x="0" y="0"/>
          <a:ext cx="0" cy="0"/>
          <a:chOff x="0" y="0"/>
          <a:chExt cx="0" cy="0"/>
        </a:xfrm>
      </p:grpSpPr>
      <p:sp>
        <p:nvSpPr>
          <p:cNvPr id="9510" name="Google Shape;9510;gad0aeb9a52_0_7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1" name="Google Shape;9511;gad0aeb9a52_0_7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0"/>
        <p:cNvGrpSpPr/>
        <p:nvPr/>
      </p:nvGrpSpPr>
      <p:grpSpPr>
        <a:xfrm>
          <a:off x="0" y="0"/>
          <a:ext cx="0" cy="0"/>
          <a:chOff x="0" y="0"/>
          <a:chExt cx="0" cy="0"/>
        </a:xfrm>
      </p:grpSpPr>
      <p:sp>
        <p:nvSpPr>
          <p:cNvPr id="9881" name="Google Shape;9881;gad0aeb9a52_0_8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2" name="Google Shape;9882;gad0aeb9a52_0_8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2"/>
        <p:cNvGrpSpPr/>
        <p:nvPr/>
      </p:nvGrpSpPr>
      <p:grpSpPr>
        <a:xfrm>
          <a:off x="0" y="0"/>
          <a:ext cx="0" cy="0"/>
          <a:chOff x="0" y="0"/>
          <a:chExt cx="0" cy="0"/>
        </a:xfrm>
      </p:grpSpPr>
      <p:sp>
        <p:nvSpPr>
          <p:cNvPr id="10183" name="Google Shape;10183;gad0aeb9a52_0_86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4" name="Google Shape;10184;gad0aeb9a52_0_8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4"/>
        <p:cNvGrpSpPr/>
        <p:nvPr/>
      </p:nvGrpSpPr>
      <p:grpSpPr>
        <a:xfrm>
          <a:off x="0" y="0"/>
          <a:ext cx="0" cy="0"/>
          <a:chOff x="0" y="0"/>
          <a:chExt cx="0" cy="0"/>
        </a:xfrm>
      </p:grpSpPr>
      <p:sp>
        <p:nvSpPr>
          <p:cNvPr id="10475" name="Google Shape;10475;gad0aeb9a52_0_8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6" name="Google Shape;10476;gad0aeb9a52_0_8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3"/>
        <p:cNvGrpSpPr/>
        <p:nvPr/>
      </p:nvGrpSpPr>
      <p:grpSpPr>
        <a:xfrm>
          <a:off x="0" y="0"/>
          <a:ext cx="0" cy="0"/>
          <a:chOff x="0" y="0"/>
          <a:chExt cx="0" cy="0"/>
        </a:xfrm>
      </p:grpSpPr>
      <p:sp>
        <p:nvSpPr>
          <p:cNvPr id="10834" name="Google Shape;10834;gad0aeb9a52_0_9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5" name="Google Shape;10835;gad0aeb9a52_0_9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64201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0"/>
        <p:cNvGrpSpPr/>
        <p:nvPr/>
      </p:nvGrpSpPr>
      <p:grpSpPr>
        <a:xfrm>
          <a:off x="0" y="0"/>
          <a:ext cx="0" cy="0"/>
          <a:chOff x="0" y="0"/>
          <a:chExt cx="0" cy="0"/>
        </a:xfrm>
      </p:grpSpPr>
      <p:sp>
        <p:nvSpPr>
          <p:cNvPr id="11251" name="Google Shape;11251;gad0aeb9a52_0_9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2" name="Google Shape;11252;gad0aeb9a52_0_9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9"/>
        <p:cNvGrpSpPr/>
        <p:nvPr/>
      </p:nvGrpSpPr>
      <p:grpSpPr>
        <a:xfrm>
          <a:off x="0" y="0"/>
          <a:ext cx="0" cy="0"/>
          <a:chOff x="0" y="0"/>
          <a:chExt cx="0" cy="0"/>
        </a:xfrm>
      </p:grpSpPr>
      <p:sp>
        <p:nvSpPr>
          <p:cNvPr id="11590" name="Google Shape;11590;gad0aeb9a52_0_10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1" name="Google Shape;11591;gad0aeb9a52_0_10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7"/>
        <p:cNvGrpSpPr/>
        <p:nvPr/>
      </p:nvGrpSpPr>
      <p:grpSpPr>
        <a:xfrm>
          <a:off x="0" y="0"/>
          <a:ext cx="0" cy="0"/>
          <a:chOff x="0" y="0"/>
          <a:chExt cx="0" cy="0"/>
        </a:xfrm>
      </p:grpSpPr>
      <p:sp>
        <p:nvSpPr>
          <p:cNvPr id="11778" name="Google Shape;11778;gad0aeb9a52_0_10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9" name="Google Shape;11779;gad0aeb9a52_0_10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0"/>
        <p:cNvGrpSpPr/>
        <p:nvPr/>
      </p:nvGrpSpPr>
      <p:grpSpPr>
        <a:xfrm>
          <a:off x="0" y="0"/>
          <a:ext cx="0" cy="0"/>
          <a:chOff x="0" y="0"/>
          <a:chExt cx="0" cy="0"/>
        </a:xfrm>
      </p:grpSpPr>
      <p:sp>
        <p:nvSpPr>
          <p:cNvPr id="12021" name="Google Shape;12021;gad0aeb9a52_0_104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2" name="Google Shape;12022;gad0aeb9a52_0_10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8b8ed53e2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8c1997cbfd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8c1997cbf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
        <p:cNvGrpSpPr/>
        <p:nvPr/>
      </p:nvGrpSpPr>
      <p:grpSpPr>
        <a:xfrm>
          <a:off x="0" y="0"/>
          <a:ext cx="0" cy="0"/>
          <a:chOff x="0" y="0"/>
          <a:chExt cx="0" cy="0"/>
        </a:xfrm>
      </p:grpSpPr>
      <p:sp>
        <p:nvSpPr>
          <p:cNvPr id="904" name="Google Shape;904;g8c1997cbfd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 name="Google Shape;905;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22"/>
        <p:cNvGrpSpPr/>
        <p:nvPr/>
      </p:nvGrpSpPr>
      <p:grpSpPr>
        <a:xfrm>
          <a:off x="0" y="0"/>
          <a:ext cx="0" cy="0"/>
          <a:chOff x="0" y="0"/>
          <a:chExt cx="0" cy="0"/>
        </a:xfrm>
      </p:grpSpPr>
      <p:sp>
        <p:nvSpPr>
          <p:cNvPr id="123" name="Google Shape;123;p14"/>
          <p:cNvSpPr txBox="1">
            <a:spLocks noGrp="1"/>
          </p:cNvSpPr>
          <p:nvPr>
            <p:ph type="title"/>
          </p:nvPr>
        </p:nvSpPr>
        <p:spPr>
          <a:xfrm>
            <a:off x="5238260" y="1866750"/>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4" name="Google Shape;124;p14"/>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5" name="Google Shape;125;p14"/>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6" name="Google Shape;126;p14"/>
          <p:cNvSpPr txBox="1">
            <a:spLocks noGrp="1"/>
          </p:cNvSpPr>
          <p:nvPr>
            <p:ph type="title" idx="3"/>
          </p:nvPr>
        </p:nvSpPr>
        <p:spPr>
          <a:xfrm>
            <a:off x="1760435" y="1866750"/>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4"/>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28" name="Google Shape;128;p14"/>
          <p:cNvGrpSpPr/>
          <p:nvPr/>
        </p:nvGrpSpPr>
        <p:grpSpPr>
          <a:xfrm rot="-5400000">
            <a:off x="8346375" y="4345871"/>
            <a:ext cx="1022509" cy="572747"/>
            <a:chOff x="-77" y="3784091"/>
            <a:chExt cx="2423582" cy="1357541"/>
          </a:xfrm>
        </p:grpSpPr>
        <p:sp>
          <p:nvSpPr>
            <p:cNvPr id="129" name="Google Shape;129;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 name="Google Shape;134;p14"/>
          <p:cNvGrpSpPr/>
          <p:nvPr/>
        </p:nvGrpSpPr>
        <p:grpSpPr>
          <a:xfrm rot="5400000">
            <a:off x="-224875" y="224871"/>
            <a:ext cx="1022509" cy="572747"/>
            <a:chOff x="-77" y="3784091"/>
            <a:chExt cx="2423582" cy="1357541"/>
          </a:xfrm>
        </p:grpSpPr>
        <p:sp>
          <p:nvSpPr>
            <p:cNvPr id="135" name="Google Shape;135;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140"/>
        <p:cNvGrpSpPr/>
        <p:nvPr/>
      </p:nvGrpSpPr>
      <p:grpSpPr>
        <a:xfrm>
          <a:off x="0" y="0"/>
          <a:ext cx="0" cy="0"/>
          <a:chOff x="0" y="0"/>
          <a:chExt cx="0" cy="0"/>
        </a:xfrm>
      </p:grpSpPr>
      <p:sp>
        <p:nvSpPr>
          <p:cNvPr id="141" name="Google Shape;141;p1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2" name="Google Shape;142;p15"/>
          <p:cNvSpPr txBox="1">
            <a:spLocks noGrp="1"/>
          </p:cNvSpPr>
          <p:nvPr>
            <p:ph type="title" idx="2" hasCustomPrompt="1"/>
          </p:nvPr>
        </p:nvSpPr>
        <p:spPr>
          <a:xfrm>
            <a:off x="12120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3" name="Google Shape;143;p15"/>
          <p:cNvSpPr txBox="1">
            <a:spLocks noGrp="1"/>
          </p:cNvSpPr>
          <p:nvPr>
            <p:ph type="title" idx="3" hasCustomPrompt="1"/>
          </p:nvPr>
        </p:nvSpPr>
        <p:spPr>
          <a:xfrm>
            <a:off x="31211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4" name="Google Shape;144;p15"/>
          <p:cNvSpPr txBox="1">
            <a:spLocks noGrp="1"/>
          </p:cNvSpPr>
          <p:nvPr>
            <p:ph type="title" idx="4" hasCustomPrompt="1"/>
          </p:nvPr>
        </p:nvSpPr>
        <p:spPr>
          <a:xfrm>
            <a:off x="50302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5" name="Google Shape;145;p15"/>
          <p:cNvSpPr txBox="1">
            <a:spLocks noGrp="1"/>
          </p:cNvSpPr>
          <p:nvPr>
            <p:ph type="title" idx="5" hasCustomPrompt="1"/>
          </p:nvPr>
        </p:nvSpPr>
        <p:spPr>
          <a:xfrm>
            <a:off x="69393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6" name="Google Shape;146;p1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7" name="Google Shape;147;p1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1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1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1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15"/>
          <p:cNvSpPr txBox="1">
            <a:spLocks noGrp="1"/>
          </p:cNvSpPr>
          <p:nvPr>
            <p:ph type="subTitle" idx="13"/>
          </p:nvPr>
        </p:nvSpPr>
        <p:spPr>
          <a:xfrm>
            <a:off x="2925197"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15"/>
          <p:cNvSpPr txBox="1">
            <a:spLocks noGrp="1"/>
          </p:cNvSpPr>
          <p:nvPr>
            <p:ph type="subTitle" idx="14"/>
          </p:nvPr>
        </p:nvSpPr>
        <p:spPr>
          <a:xfrm>
            <a:off x="4885095"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 name="Google Shape;153;p1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54" name="Google Shape;154;p15"/>
          <p:cNvGrpSpPr/>
          <p:nvPr/>
        </p:nvGrpSpPr>
        <p:grpSpPr>
          <a:xfrm rot="-5400000">
            <a:off x="8346375" y="4345871"/>
            <a:ext cx="1022509" cy="572747"/>
            <a:chOff x="-77" y="3784091"/>
            <a:chExt cx="2423582" cy="1357541"/>
          </a:xfrm>
        </p:grpSpPr>
        <p:sp>
          <p:nvSpPr>
            <p:cNvPr id="155" name="Google Shape;155;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15"/>
          <p:cNvGrpSpPr/>
          <p:nvPr/>
        </p:nvGrpSpPr>
        <p:grpSpPr>
          <a:xfrm rot="5400000">
            <a:off x="-224875" y="224871"/>
            <a:ext cx="1022509" cy="572747"/>
            <a:chOff x="-77" y="3784091"/>
            <a:chExt cx="2423582" cy="1357541"/>
          </a:xfrm>
        </p:grpSpPr>
        <p:sp>
          <p:nvSpPr>
            <p:cNvPr id="161" name="Google Shape;161;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5">
    <p:bg>
      <p:bgPr>
        <a:gradFill>
          <a:gsLst>
            <a:gs pos="0">
              <a:srgbClr val="13367C"/>
            </a:gs>
            <a:gs pos="100000">
              <a:schemeClr val="dk2"/>
            </a:gs>
          </a:gsLst>
          <a:lin ang="5400012" scaled="0"/>
        </a:gradFill>
        <a:effectLst/>
      </p:bgPr>
    </p:bg>
    <p:spTree>
      <p:nvGrpSpPr>
        <p:cNvPr id="1" name="Shape 166"/>
        <p:cNvGrpSpPr/>
        <p:nvPr/>
      </p:nvGrpSpPr>
      <p:grpSpPr>
        <a:xfrm>
          <a:off x="0" y="0"/>
          <a:ext cx="0" cy="0"/>
          <a:chOff x="0" y="0"/>
          <a:chExt cx="0" cy="0"/>
        </a:xfrm>
      </p:grpSpPr>
      <p:sp>
        <p:nvSpPr>
          <p:cNvPr id="167" name="Google Shape;167;p1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8" name="Google Shape;168;p16"/>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69" name="Google Shape;169;p16"/>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 name="Google Shape;170;p16"/>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71" name="Google Shape;171;p16"/>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16"/>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73" name="Google Shape;173;p16"/>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4" name="Google Shape;174;p16"/>
          <p:cNvGrpSpPr/>
          <p:nvPr/>
        </p:nvGrpSpPr>
        <p:grpSpPr>
          <a:xfrm rot="5400000" flipH="1">
            <a:off x="-224875" y="4345871"/>
            <a:ext cx="1022509" cy="572747"/>
            <a:chOff x="-77" y="3784091"/>
            <a:chExt cx="2423582" cy="1357541"/>
          </a:xfrm>
        </p:grpSpPr>
        <p:sp>
          <p:nvSpPr>
            <p:cNvPr id="175" name="Google Shape;175;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16"/>
          <p:cNvGrpSpPr/>
          <p:nvPr/>
        </p:nvGrpSpPr>
        <p:grpSpPr>
          <a:xfrm rot="-5400000" flipH="1">
            <a:off x="8346375" y="224871"/>
            <a:ext cx="1022509" cy="572747"/>
            <a:chOff x="-77" y="3784091"/>
            <a:chExt cx="2423582" cy="1357541"/>
          </a:xfrm>
        </p:grpSpPr>
        <p:sp>
          <p:nvSpPr>
            <p:cNvPr id="181" name="Google Shape;181;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5_2">
    <p:spTree>
      <p:nvGrpSpPr>
        <p:cNvPr id="1" name="Shape 186"/>
        <p:cNvGrpSpPr/>
        <p:nvPr/>
      </p:nvGrpSpPr>
      <p:grpSpPr>
        <a:xfrm>
          <a:off x="0" y="0"/>
          <a:ext cx="0" cy="0"/>
          <a:chOff x="0" y="0"/>
          <a:chExt cx="0" cy="0"/>
        </a:xfrm>
      </p:grpSpPr>
      <p:sp>
        <p:nvSpPr>
          <p:cNvPr id="187" name="Google Shape;187;p1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8" name="Google Shape;188;p17"/>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17"/>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17"/>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17"/>
          <p:cNvSpPr txBox="1">
            <a:spLocks noGrp="1"/>
          </p:cNvSpPr>
          <p:nvPr>
            <p:ph type="subTitle" idx="4"/>
          </p:nvPr>
        </p:nvSpPr>
        <p:spPr>
          <a:xfrm>
            <a:off x="719975" y="2931341"/>
            <a:ext cx="1282200" cy="38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92" name="Google Shape;192;p17"/>
          <p:cNvSpPr txBox="1">
            <a:spLocks noGrp="1"/>
          </p:cNvSpPr>
          <p:nvPr>
            <p:ph type="subTitle" idx="5"/>
          </p:nvPr>
        </p:nvSpPr>
        <p:spPr>
          <a:xfrm>
            <a:off x="7141825" y="2931341"/>
            <a:ext cx="1282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3" name="Google Shape;193;p17"/>
          <p:cNvSpPr txBox="1">
            <a:spLocks noGrp="1"/>
          </p:cNvSpPr>
          <p:nvPr>
            <p:ph type="subTitle" idx="6"/>
          </p:nvPr>
        </p:nvSpPr>
        <p:spPr>
          <a:xfrm>
            <a:off x="3964163" y="2931341"/>
            <a:ext cx="1282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grpSp>
        <p:nvGrpSpPr>
          <p:cNvPr id="194" name="Google Shape;194;p17"/>
          <p:cNvGrpSpPr/>
          <p:nvPr/>
        </p:nvGrpSpPr>
        <p:grpSpPr>
          <a:xfrm rot="-5400000" flipH="1">
            <a:off x="8346375" y="224871"/>
            <a:ext cx="1022509" cy="572747"/>
            <a:chOff x="-77" y="3784091"/>
            <a:chExt cx="2423582" cy="1357541"/>
          </a:xfrm>
        </p:grpSpPr>
        <p:sp>
          <p:nvSpPr>
            <p:cNvPr id="195" name="Google Shape;195;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17"/>
          <p:cNvGrpSpPr/>
          <p:nvPr/>
        </p:nvGrpSpPr>
        <p:grpSpPr>
          <a:xfrm rot="5400000" flipH="1">
            <a:off x="-224875" y="4345871"/>
            <a:ext cx="1022509" cy="572747"/>
            <a:chOff x="-77" y="3784091"/>
            <a:chExt cx="2423582" cy="1357541"/>
          </a:xfrm>
        </p:grpSpPr>
        <p:sp>
          <p:nvSpPr>
            <p:cNvPr id="201" name="Google Shape;201;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206"/>
        <p:cNvGrpSpPr/>
        <p:nvPr/>
      </p:nvGrpSpPr>
      <p:grpSpPr>
        <a:xfrm>
          <a:off x="0" y="0"/>
          <a:ext cx="0" cy="0"/>
          <a:chOff x="0" y="0"/>
          <a:chExt cx="0" cy="0"/>
        </a:xfrm>
      </p:grpSpPr>
      <p:sp>
        <p:nvSpPr>
          <p:cNvPr id="207" name="Google Shape;207;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8" name="Google Shape;208;p18"/>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09" name="Google Shape;209;p18"/>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lvl1pPr marR="32004"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0" name="Google Shape;210;p18"/>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1" name="Google Shape;211;p18"/>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lvl1pPr marR="40812"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18"/>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3" name="Google Shape;213;p18"/>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lvl1pPr marR="0"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18"/>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5" name="Google Shape;215;p18"/>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lvl1pPr marR="32004"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16" name="Google Shape;216;p18"/>
          <p:cNvGrpSpPr/>
          <p:nvPr/>
        </p:nvGrpSpPr>
        <p:grpSpPr>
          <a:xfrm rot="-5400000" flipH="1">
            <a:off x="8346375" y="224871"/>
            <a:ext cx="1022509" cy="572747"/>
            <a:chOff x="-77" y="3784091"/>
            <a:chExt cx="2423582" cy="1357541"/>
          </a:xfrm>
        </p:grpSpPr>
        <p:sp>
          <p:nvSpPr>
            <p:cNvPr id="217" name="Google Shape;217;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18"/>
          <p:cNvGrpSpPr/>
          <p:nvPr/>
        </p:nvGrpSpPr>
        <p:grpSpPr>
          <a:xfrm rot="5400000" flipH="1">
            <a:off x="-224875" y="4345871"/>
            <a:ext cx="1022509" cy="572747"/>
            <a:chOff x="-77" y="3784091"/>
            <a:chExt cx="2423582" cy="1357541"/>
          </a:xfrm>
        </p:grpSpPr>
        <p:sp>
          <p:nvSpPr>
            <p:cNvPr id="223" name="Google Shape;223;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2">
  <p:cSld name="CUSTOM_5_1_1">
    <p:spTree>
      <p:nvGrpSpPr>
        <p:cNvPr id="1" name="Shape 228"/>
        <p:cNvGrpSpPr/>
        <p:nvPr/>
      </p:nvGrpSpPr>
      <p:grpSpPr>
        <a:xfrm>
          <a:off x="0" y="0"/>
          <a:ext cx="0" cy="0"/>
          <a:chOff x="0" y="0"/>
          <a:chExt cx="0" cy="0"/>
        </a:xfrm>
      </p:grpSpPr>
      <p:sp>
        <p:nvSpPr>
          <p:cNvPr id="229" name="Google Shape;229;p1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0" name="Google Shape;230;p19"/>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1" name="Google Shape;231;p19"/>
          <p:cNvSpPr txBox="1">
            <a:spLocks noGrp="1"/>
          </p:cNvSpPr>
          <p:nvPr>
            <p:ph type="title" idx="2" hasCustomPrompt="1"/>
          </p:nvPr>
        </p:nvSpPr>
        <p:spPr>
          <a:xfrm>
            <a:off x="3331225" y="1443350"/>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2" name="Google Shape;232;p19"/>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19"/>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4" name="Google Shape;234;p19"/>
          <p:cNvSpPr txBox="1">
            <a:spLocks noGrp="1"/>
          </p:cNvSpPr>
          <p:nvPr>
            <p:ph type="title" idx="5" hasCustomPrompt="1"/>
          </p:nvPr>
        </p:nvSpPr>
        <p:spPr>
          <a:xfrm>
            <a:off x="3331225" y="2515672"/>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5" name="Google Shape;235;p19"/>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19"/>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7" name="Google Shape;237;p19"/>
          <p:cNvSpPr txBox="1">
            <a:spLocks noGrp="1"/>
          </p:cNvSpPr>
          <p:nvPr>
            <p:ph type="title" idx="8" hasCustomPrompt="1"/>
          </p:nvPr>
        </p:nvSpPr>
        <p:spPr>
          <a:xfrm>
            <a:off x="3331225" y="3612527"/>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8" name="Google Shape;238;p19"/>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9" name="Google Shape;239;p19"/>
          <p:cNvGrpSpPr/>
          <p:nvPr/>
        </p:nvGrpSpPr>
        <p:grpSpPr>
          <a:xfrm>
            <a:off x="-77" y="3784091"/>
            <a:ext cx="2423582" cy="1357541"/>
            <a:chOff x="-77" y="3784091"/>
            <a:chExt cx="2423582" cy="1357541"/>
          </a:xfrm>
        </p:grpSpPr>
        <p:sp>
          <p:nvSpPr>
            <p:cNvPr id="240" name="Google Shape;240;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9"/>
          <p:cNvGrpSpPr/>
          <p:nvPr/>
        </p:nvGrpSpPr>
        <p:grpSpPr>
          <a:xfrm rot="10800000">
            <a:off x="6720423" y="-9"/>
            <a:ext cx="2423582" cy="1357541"/>
            <a:chOff x="-77" y="3784091"/>
            <a:chExt cx="2423582" cy="1357541"/>
          </a:xfrm>
        </p:grpSpPr>
        <p:sp>
          <p:nvSpPr>
            <p:cNvPr id="246" name="Google Shape;246;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309"/>
        <p:cNvGrpSpPr/>
        <p:nvPr/>
      </p:nvGrpSpPr>
      <p:grpSpPr>
        <a:xfrm>
          <a:off x="0" y="0"/>
          <a:ext cx="0" cy="0"/>
          <a:chOff x="0" y="0"/>
          <a:chExt cx="0" cy="0"/>
        </a:xfrm>
      </p:grpSpPr>
      <p:grpSp>
        <p:nvGrpSpPr>
          <p:cNvPr id="310" name="Google Shape;310;p22"/>
          <p:cNvGrpSpPr/>
          <p:nvPr/>
        </p:nvGrpSpPr>
        <p:grpSpPr>
          <a:xfrm>
            <a:off x="-9" y="1669058"/>
            <a:ext cx="2781383" cy="1805382"/>
            <a:chOff x="8024127" y="984378"/>
            <a:chExt cx="2502369" cy="1624275"/>
          </a:xfrm>
        </p:grpSpPr>
        <p:sp>
          <p:nvSpPr>
            <p:cNvPr id="311" name="Google Shape;311;p22"/>
            <p:cNvSpPr/>
            <p:nvPr/>
          </p:nvSpPr>
          <p:spPr>
            <a:xfrm>
              <a:off x="8647339" y="2562003"/>
              <a:ext cx="65709" cy="30106"/>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8759904" y="2562003"/>
              <a:ext cx="65680" cy="30106"/>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8872440" y="2562003"/>
              <a:ext cx="65709" cy="30106"/>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10089400" y="2205025"/>
              <a:ext cx="25" cy="50050"/>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8024127" y="984378"/>
              <a:ext cx="2502369" cy="1624275"/>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8024127" y="984378"/>
              <a:ext cx="2502369" cy="262020"/>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8125057" y="1324952"/>
              <a:ext cx="2305388" cy="1198318"/>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8191986" y="1394818"/>
              <a:ext cx="54365" cy="1106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8385062" y="1394818"/>
              <a:ext cx="55354" cy="1106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8292887" y="1394818"/>
              <a:ext cx="43689" cy="120335"/>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8483055" y="1500548"/>
              <a:ext cx="31095" cy="31095"/>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8528666" y="1500548"/>
              <a:ext cx="31065" cy="31095"/>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8593674" y="1500548"/>
              <a:ext cx="31065" cy="31095"/>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8219152" y="1627656"/>
              <a:ext cx="1656300" cy="29"/>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9975312" y="1627656"/>
              <a:ext cx="128101" cy="29"/>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10174205" y="1627656"/>
              <a:ext cx="163035" cy="29"/>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8219152" y="1757673"/>
              <a:ext cx="1036300" cy="29"/>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9408676" y="1757673"/>
              <a:ext cx="186335" cy="29"/>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9090440" y="1832396"/>
              <a:ext cx="504581" cy="29"/>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8919673" y="1832396"/>
              <a:ext cx="101923" cy="29"/>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8737271" y="1832396"/>
              <a:ext cx="101894" cy="29"/>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8555829" y="1832396"/>
              <a:ext cx="100934" cy="29"/>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8373428" y="1832396"/>
              <a:ext cx="100934" cy="29"/>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8373428" y="1923582"/>
              <a:ext cx="1570900" cy="29"/>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8219152" y="1832396"/>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p:nvPr/>
          </p:nvSpPr>
          <p:spPr>
            <a:xfrm>
              <a:off x="8219152" y="1923582"/>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8219152" y="2014798"/>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8219152" y="2105984"/>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2"/>
            <p:cNvSpPr/>
            <p:nvPr/>
          </p:nvSpPr>
          <p:spPr>
            <a:xfrm>
              <a:off x="10039331" y="1923582"/>
              <a:ext cx="216411" cy="29"/>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2"/>
            <p:cNvSpPr/>
            <p:nvPr/>
          </p:nvSpPr>
          <p:spPr>
            <a:xfrm>
              <a:off x="8369559" y="2014798"/>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2"/>
            <p:cNvSpPr/>
            <p:nvPr/>
          </p:nvSpPr>
          <p:spPr>
            <a:xfrm>
              <a:off x="8369559" y="2107933"/>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2"/>
            <p:cNvSpPr/>
            <p:nvPr/>
          </p:nvSpPr>
          <p:spPr>
            <a:xfrm>
              <a:off x="8369559" y="2202057"/>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2"/>
            <p:cNvSpPr/>
            <p:nvPr/>
          </p:nvSpPr>
          <p:spPr>
            <a:xfrm>
              <a:off x="8369559" y="2295192"/>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9090440" y="2295192"/>
              <a:ext cx="884929" cy="29"/>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2"/>
            <p:cNvSpPr/>
            <p:nvPr/>
          </p:nvSpPr>
          <p:spPr>
            <a:xfrm>
              <a:off x="9615336" y="2202057"/>
              <a:ext cx="360016" cy="29"/>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2"/>
            <p:cNvSpPr/>
            <p:nvPr/>
          </p:nvSpPr>
          <p:spPr>
            <a:xfrm>
              <a:off x="9832671" y="2105984"/>
              <a:ext cx="142674" cy="29"/>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22"/>
          <p:cNvGrpSpPr/>
          <p:nvPr/>
        </p:nvGrpSpPr>
        <p:grpSpPr>
          <a:xfrm flipH="1">
            <a:off x="7058589" y="1071875"/>
            <a:ext cx="2085403" cy="2999739"/>
            <a:chOff x="7435625" y="1209875"/>
            <a:chExt cx="1470250" cy="2114875"/>
          </a:xfrm>
        </p:grpSpPr>
        <p:sp>
          <p:nvSpPr>
            <p:cNvPr id="348" name="Google Shape;348;p22"/>
            <p:cNvSpPr/>
            <p:nvPr/>
          </p:nvSpPr>
          <p:spPr>
            <a:xfrm>
              <a:off x="7658275" y="3273025"/>
              <a:ext cx="120950" cy="12550"/>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7494000" y="3273025"/>
              <a:ext cx="120950" cy="12550"/>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7821725" y="3273025"/>
              <a:ext cx="120950" cy="12550"/>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2"/>
            <p:cNvSpPr/>
            <p:nvPr/>
          </p:nvSpPr>
          <p:spPr>
            <a:xfrm>
              <a:off x="7970175" y="3087075"/>
              <a:ext cx="106775" cy="109250"/>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2"/>
            <p:cNvSpPr/>
            <p:nvPr/>
          </p:nvSpPr>
          <p:spPr>
            <a:xfrm>
              <a:off x="7970175" y="3087075"/>
              <a:ext cx="106775" cy="106750"/>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2"/>
            <p:cNvSpPr/>
            <p:nvPr/>
          </p:nvSpPr>
          <p:spPr>
            <a:xfrm>
              <a:off x="7980175" y="3096250"/>
              <a:ext cx="87600" cy="88400"/>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2"/>
            <p:cNvSpPr/>
            <p:nvPr/>
          </p:nvSpPr>
          <p:spPr>
            <a:xfrm>
              <a:off x="7980175" y="3139600"/>
              <a:ext cx="87600" cy="45050"/>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a:off x="7631600" y="2647575"/>
              <a:ext cx="102600" cy="30900"/>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7753350" y="2647575"/>
              <a:ext cx="102600" cy="30900"/>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7478150" y="2827700"/>
              <a:ext cx="664675" cy="30900"/>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a:off x="7977675" y="2891100"/>
              <a:ext cx="130125" cy="31700"/>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a:off x="7840925" y="2891100"/>
              <a:ext cx="117600" cy="31700"/>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a:off x="7735850" y="2445775"/>
              <a:ext cx="619625" cy="520400"/>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7435625" y="1671050"/>
              <a:ext cx="1062450" cy="1653700"/>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7435625" y="1671050"/>
              <a:ext cx="1062450" cy="150125"/>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7493175" y="1866200"/>
              <a:ext cx="949850" cy="1409350"/>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a:off x="7725000" y="1721075"/>
              <a:ext cx="50900" cy="25900"/>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7539025" y="2031300"/>
              <a:ext cx="674675" cy="15875"/>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2"/>
            <p:cNvSpPr/>
            <p:nvPr/>
          </p:nvSpPr>
          <p:spPr>
            <a:xfrm>
              <a:off x="8255375" y="2031300"/>
              <a:ext cx="65075" cy="15875"/>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a:off x="8345450" y="2031300"/>
              <a:ext cx="52550" cy="15875"/>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7539025" y="2105525"/>
              <a:ext cx="386150" cy="15875"/>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7931800" y="2105525"/>
              <a:ext cx="121800" cy="15875"/>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7971850" y="2148050"/>
              <a:ext cx="81750" cy="16700"/>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7931800" y="2148050"/>
              <a:ext cx="24225" cy="16700"/>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7835900" y="2148050"/>
              <a:ext cx="73425" cy="16700"/>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7731675" y="2148050"/>
              <a:ext cx="74250" cy="16700"/>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7627425" y="2148050"/>
              <a:ext cx="74250" cy="16700"/>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7627425" y="2200600"/>
              <a:ext cx="626300" cy="15875"/>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7539025" y="2148050"/>
              <a:ext cx="37550" cy="16700"/>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7539025" y="2200600"/>
              <a:ext cx="37550" cy="15875"/>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7539025" y="2252300"/>
              <a:ext cx="37550" cy="16700"/>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a:off x="7539025" y="2304850"/>
              <a:ext cx="37550" cy="15850"/>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8292075" y="2200600"/>
              <a:ext cx="91750" cy="15875"/>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7624925" y="2252300"/>
              <a:ext cx="264375" cy="16700"/>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2"/>
            <p:cNvSpPr/>
            <p:nvPr/>
          </p:nvSpPr>
          <p:spPr>
            <a:xfrm>
              <a:off x="7971850" y="2412425"/>
              <a:ext cx="299400" cy="16700"/>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2"/>
            <p:cNvSpPr/>
            <p:nvPr/>
          </p:nvSpPr>
          <p:spPr>
            <a:xfrm>
              <a:off x="8049400" y="2359050"/>
              <a:ext cx="221850" cy="16700"/>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2"/>
            <p:cNvSpPr/>
            <p:nvPr/>
          </p:nvSpPr>
          <p:spPr>
            <a:xfrm>
              <a:off x="8173650" y="2304850"/>
              <a:ext cx="97600" cy="15850"/>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2"/>
            <p:cNvSpPr/>
            <p:nvPr/>
          </p:nvSpPr>
          <p:spPr>
            <a:xfrm>
              <a:off x="7539025" y="1958750"/>
              <a:ext cx="312750" cy="15875"/>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7539025" y="2539175"/>
              <a:ext cx="505400" cy="16700"/>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2"/>
            <p:cNvSpPr/>
            <p:nvPr/>
          </p:nvSpPr>
          <p:spPr>
            <a:xfrm>
              <a:off x="7539025" y="2603375"/>
              <a:ext cx="505400" cy="16725"/>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2"/>
            <p:cNvSpPr/>
            <p:nvPr/>
          </p:nvSpPr>
          <p:spPr>
            <a:xfrm>
              <a:off x="7539025" y="2667600"/>
              <a:ext cx="504550" cy="16700"/>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2"/>
            <p:cNvSpPr/>
            <p:nvPr/>
          </p:nvSpPr>
          <p:spPr>
            <a:xfrm>
              <a:off x="7539025" y="3051200"/>
              <a:ext cx="504550" cy="15875"/>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2"/>
            <p:cNvSpPr/>
            <p:nvPr/>
          </p:nvSpPr>
          <p:spPr>
            <a:xfrm>
              <a:off x="7998525" y="2464950"/>
              <a:ext cx="150125" cy="15875"/>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2"/>
            <p:cNvSpPr/>
            <p:nvPr/>
          </p:nvSpPr>
          <p:spPr>
            <a:xfrm>
              <a:off x="8197825" y="2464950"/>
              <a:ext cx="200175" cy="15875"/>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8197825" y="2539175"/>
              <a:ext cx="200175" cy="16700"/>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2"/>
            <p:cNvSpPr/>
            <p:nvPr/>
          </p:nvSpPr>
          <p:spPr>
            <a:xfrm>
              <a:off x="7539025"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p:cNvSpPr/>
            <p:nvPr/>
          </p:nvSpPr>
          <p:spPr>
            <a:xfrm>
              <a:off x="7539025" y="3197150"/>
              <a:ext cx="76750" cy="16700"/>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p:cNvSpPr/>
            <p:nvPr/>
          </p:nvSpPr>
          <p:spPr>
            <a:xfrm>
              <a:off x="7635775" y="3197150"/>
              <a:ext cx="469525" cy="16700"/>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7657450" y="3148775"/>
              <a:ext cx="75900" cy="15875"/>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7775025" y="3148775"/>
              <a:ext cx="76750" cy="15875"/>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7893450" y="3148775"/>
              <a:ext cx="75925" cy="15875"/>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a:off x="8011875" y="3148775"/>
              <a:ext cx="75900" cy="15875"/>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8129450"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8247875" y="3148775"/>
              <a:ext cx="51725" cy="15875"/>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8089425" y="1209875"/>
              <a:ext cx="816450" cy="748075"/>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2"/>
            <p:cNvSpPr/>
            <p:nvPr/>
          </p:nvSpPr>
          <p:spPr>
            <a:xfrm>
              <a:off x="8134450" y="1359150"/>
              <a:ext cx="729725" cy="56127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8169475" y="1485925"/>
              <a:ext cx="518725" cy="12525"/>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8719875" y="1485925"/>
              <a:ext cx="50050" cy="12525"/>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p:nvPr/>
          </p:nvSpPr>
          <p:spPr>
            <a:xfrm>
              <a:off x="8169475" y="1543450"/>
              <a:ext cx="296900" cy="12550"/>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2"/>
            <p:cNvSpPr/>
            <p:nvPr/>
          </p:nvSpPr>
          <p:spPr>
            <a:xfrm>
              <a:off x="8470525" y="1543450"/>
              <a:ext cx="94275" cy="12550"/>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8502225" y="1576825"/>
              <a:ext cx="62575" cy="11700"/>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2"/>
            <p:cNvSpPr/>
            <p:nvPr/>
          </p:nvSpPr>
          <p:spPr>
            <a:xfrm>
              <a:off x="8471375" y="1576825"/>
              <a:ext cx="18350" cy="11700"/>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p:nvPr/>
          </p:nvSpPr>
          <p:spPr>
            <a:xfrm>
              <a:off x="8397150" y="1576825"/>
              <a:ext cx="56725" cy="11700"/>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8317075" y="1576825"/>
              <a:ext cx="56750" cy="11700"/>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p:nvPr/>
          </p:nvSpPr>
          <p:spPr>
            <a:xfrm>
              <a:off x="8237025" y="1576825"/>
              <a:ext cx="56725" cy="11700"/>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8237025" y="1616850"/>
              <a:ext cx="481200" cy="11700"/>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2"/>
            <p:cNvSpPr/>
            <p:nvPr/>
          </p:nvSpPr>
          <p:spPr>
            <a:xfrm>
              <a:off x="8169475" y="1576825"/>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2"/>
            <p:cNvSpPr/>
            <p:nvPr/>
          </p:nvSpPr>
          <p:spPr>
            <a:xfrm>
              <a:off x="8169475" y="1616850"/>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p:nvPr/>
          </p:nvSpPr>
          <p:spPr>
            <a:xfrm>
              <a:off x="8169475" y="1656875"/>
              <a:ext cx="28375" cy="11700"/>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p:nvPr/>
          </p:nvSpPr>
          <p:spPr>
            <a:xfrm>
              <a:off x="8747400" y="1616850"/>
              <a:ext cx="70900" cy="11700"/>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2"/>
            <p:cNvSpPr/>
            <p:nvPr/>
          </p:nvSpPr>
          <p:spPr>
            <a:xfrm>
              <a:off x="8235350" y="1656875"/>
              <a:ext cx="203525" cy="11700"/>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8502225" y="1708575"/>
              <a:ext cx="229350" cy="12525"/>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8656500" y="1681050"/>
              <a:ext cx="75075" cy="12550"/>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8169475" y="1430875"/>
              <a:ext cx="240200" cy="12550"/>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8169475" y="1821150"/>
              <a:ext cx="387800" cy="11700"/>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8522225" y="1749450"/>
              <a:ext cx="115125" cy="11700"/>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8675675" y="1749450"/>
              <a:ext cx="153475" cy="11700"/>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8675675" y="1806150"/>
              <a:ext cx="153475" cy="12525"/>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8169475" y="1860350"/>
              <a:ext cx="58400" cy="12525"/>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8242875" y="1860350"/>
              <a:ext cx="361100" cy="12525"/>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22"/>
          <p:cNvSpPr txBox="1">
            <a:spLocks noGrp="1"/>
          </p:cNvSpPr>
          <p:nvPr>
            <p:ph type="ctrTitle"/>
          </p:nvPr>
        </p:nvSpPr>
        <p:spPr>
          <a:xfrm>
            <a:off x="1887750" y="611725"/>
            <a:ext cx="5368500" cy="101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29" name="Google Shape;429;p22"/>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0" name="Google Shape;430;p22"/>
          <p:cNvSpPr txBox="1"/>
          <p:nvPr/>
        </p:nvSpPr>
        <p:spPr>
          <a:xfrm>
            <a:off x="2228550" y="4151400"/>
            <a:ext cx="4686900" cy="417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lang="en" sz="1200" b="1">
                <a:solidFill>
                  <a:schemeClr val="accen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including icons by </a:t>
            </a:r>
            <a:r>
              <a:rPr lang="en" sz="1200" b="1">
                <a:solidFill>
                  <a:schemeClr val="accen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infographics &amp; images by </a:t>
            </a:r>
            <a:r>
              <a:rPr lang="en" sz="1200" b="1">
                <a:solidFill>
                  <a:schemeClr val="accen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7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sz="1200"/>
            </a:lvl1pPr>
            <a:lvl2pPr marL="914400" lvl="1" indent="-304800">
              <a:spcBef>
                <a:spcPts val="1600"/>
              </a:spcBef>
              <a:spcAft>
                <a:spcPts val="0"/>
              </a:spcAft>
              <a:buSzPts val="1200"/>
              <a:buFont typeface="Roboto Condensed Light"/>
              <a:buChar char="○"/>
              <a:defRPr sz="1200"/>
            </a:lvl2pPr>
            <a:lvl3pPr marL="1371600" lvl="2" indent="-304800">
              <a:spcBef>
                <a:spcPts val="16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17" name="Google Shape;17;p4"/>
          <p:cNvGrpSpPr/>
          <p:nvPr/>
        </p:nvGrpSpPr>
        <p:grpSpPr>
          <a:xfrm>
            <a:off x="0" y="4569046"/>
            <a:ext cx="1022509" cy="572747"/>
            <a:chOff x="-77" y="3784091"/>
            <a:chExt cx="2423582" cy="1357541"/>
          </a:xfrm>
        </p:grpSpPr>
        <p:sp>
          <p:nvSpPr>
            <p:cNvPr id="18" name="Google Shape;18;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4"/>
          <p:cNvGrpSpPr/>
          <p:nvPr/>
        </p:nvGrpSpPr>
        <p:grpSpPr>
          <a:xfrm rot="10800000">
            <a:off x="8121500" y="-4"/>
            <a:ext cx="1022509" cy="572747"/>
            <a:chOff x="-77" y="3784091"/>
            <a:chExt cx="2423582" cy="1357541"/>
          </a:xfrm>
        </p:grpSpPr>
        <p:sp>
          <p:nvSpPr>
            <p:cNvPr id="24" name="Google Shape;24;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5162060" y="2286734"/>
            <a:ext cx="2145300" cy="572700"/>
          </a:xfrm>
          <a:prstGeom prst="rect">
            <a:avLst/>
          </a:prstGeom>
        </p:spPr>
        <p:txBody>
          <a:bodyPr spcFirstLastPara="1" wrap="square" lIns="91425" tIns="91425" rIns="91425" bIns="91425" anchor="b"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Google Shape;31;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2" name="Google Shape;32;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3" name="Google Shape;33;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5" name="Google Shape;35;p5"/>
          <p:cNvGrpSpPr/>
          <p:nvPr/>
        </p:nvGrpSpPr>
        <p:grpSpPr>
          <a:xfrm>
            <a:off x="0" y="4569046"/>
            <a:ext cx="1022509" cy="572747"/>
            <a:chOff x="-77" y="3784091"/>
            <a:chExt cx="2423582" cy="1357541"/>
          </a:xfrm>
        </p:grpSpPr>
        <p:sp>
          <p:nvSpPr>
            <p:cNvPr id="36" name="Google Shape;36;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5"/>
          <p:cNvGrpSpPr/>
          <p:nvPr/>
        </p:nvGrpSpPr>
        <p:grpSpPr>
          <a:xfrm flipH="1">
            <a:off x="8121500" y="4569046"/>
            <a:ext cx="1022509" cy="572747"/>
            <a:chOff x="-77" y="3784091"/>
            <a:chExt cx="2423582" cy="1357541"/>
          </a:xfrm>
        </p:grpSpPr>
        <p:sp>
          <p:nvSpPr>
            <p:cNvPr id="42" name="Google Shape;42;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1"/>
        <p:cNvGrpSpPr/>
        <p:nvPr/>
      </p:nvGrpSpPr>
      <p:grpSpPr>
        <a:xfrm>
          <a:off x="0" y="0"/>
          <a:ext cx="0" cy="0"/>
          <a:chOff x="0" y="0"/>
          <a:chExt cx="0" cy="0"/>
        </a:xfrm>
      </p:grpSpPr>
      <p:sp>
        <p:nvSpPr>
          <p:cNvPr id="62" name="Google Shape;62;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3" name="Google Shape;63;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sp>
        <p:nvSpPr>
          <p:cNvPr id="65" name="Google Shape;65;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6" name="Google Shape;66;p8"/>
          <p:cNvGrpSpPr/>
          <p:nvPr/>
        </p:nvGrpSpPr>
        <p:grpSpPr>
          <a:xfrm>
            <a:off x="-77" y="3784091"/>
            <a:ext cx="2423582" cy="1357541"/>
            <a:chOff x="-77" y="3784091"/>
            <a:chExt cx="2423582" cy="1357541"/>
          </a:xfrm>
        </p:grpSpPr>
        <p:sp>
          <p:nvSpPr>
            <p:cNvPr id="67" name="Google Shape;67;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8"/>
          <p:cNvGrpSpPr/>
          <p:nvPr/>
        </p:nvGrpSpPr>
        <p:grpSpPr>
          <a:xfrm rot="10800000">
            <a:off x="6720423" y="-9"/>
            <a:ext cx="2423582" cy="1357541"/>
            <a:chOff x="-77" y="3784091"/>
            <a:chExt cx="2423582" cy="1357541"/>
          </a:xfrm>
        </p:grpSpPr>
        <p:sp>
          <p:nvSpPr>
            <p:cNvPr id="73" name="Google Shape;73;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8"/>
        <p:cNvGrpSpPr/>
        <p:nvPr/>
      </p:nvGrpSpPr>
      <p:grpSpPr>
        <a:xfrm>
          <a:off x="0" y="0"/>
          <a:ext cx="0" cy="0"/>
          <a:chOff x="0" y="0"/>
          <a:chExt cx="0" cy="0"/>
        </a:xfrm>
      </p:grpSpPr>
      <p:sp>
        <p:nvSpPr>
          <p:cNvPr id="79" name="Google Shape;79;p9"/>
          <p:cNvSpPr txBox="1">
            <a:spLocks noGrp="1"/>
          </p:cNvSpPr>
          <p:nvPr>
            <p:ph type="title"/>
          </p:nvPr>
        </p:nvSpPr>
        <p:spPr>
          <a:xfrm>
            <a:off x="1052800" y="1689450"/>
            <a:ext cx="2617200" cy="10011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0" name="Google Shape;80;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1" name="Google Shape;81;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82" name="Google Shape;82;p9"/>
          <p:cNvGrpSpPr/>
          <p:nvPr/>
        </p:nvGrpSpPr>
        <p:grpSpPr>
          <a:xfrm>
            <a:off x="720000" y="1013625"/>
            <a:ext cx="95400" cy="3116250"/>
            <a:chOff x="4524300" y="1013625"/>
            <a:chExt cx="95400" cy="3116250"/>
          </a:xfrm>
        </p:grpSpPr>
        <p:sp>
          <p:nvSpPr>
            <p:cNvPr id="83" name="Google Shape;83;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1"/>
        <p:cNvGrpSpPr/>
        <p:nvPr/>
      </p:nvGrpSpPr>
      <p:grpSpPr>
        <a:xfrm>
          <a:off x="0" y="0"/>
          <a:ext cx="0" cy="0"/>
          <a:chOff x="0" y="0"/>
          <a:chExt cx="0" cy="0"/>
        </a:xfrm>
      </p:grpSpPr>
      <p:sp>
        <p:nvSpPr>
          <p:cNvPr id="92" name="Google Shape;92;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3" name="Google Shape;93;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94" name="Google Shape;94;p11"/>
          <p:cNvGrpSpPr/>
          <p:nvPr/>
        </p:nvGrpSpPr>
        <p:grpSpPr>
          <a:xfrm flipH="1">
            <a:off x="6720423" y="3784091"/>
            <a:ext cx="2423582" cy="1357541"/>
            <a:chOff x="-77" y="3784091"/>
            <a:chExt cx="2423582" cy="1357541"/>
          </a:xfrm>
        </p:grpSpPr>
        <p:sp>
          <p:nvSpPr>
            <p:cNvPr id="95" name="Google Shape;95;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11"/>
          <p:cNvGrpSpPr/>
          <p:nvPr/>
        </p:nvGrpSpPr>
        <p:grpSpPr>
          <a:xfrm rot="10800000" flipH="1">
            <a:off x="-77" y="-9"/>
            <a:ext cx="2423582" cy="1357541"/>
            <a:chOff x="-77" y="3784091"/>
            <a:chExt cx="2423582" cy="1357541"/>
          </a:xfrm>
        </p:grpSpPr>
        <p:sp>
          <p:nvSpPr>
            <p:cNvPr id="101" name="Google Shape;101;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60" r:id="rId11"/>
    <p:sldLayoutId id="2147483661" r:id="rId12"/>
    <p:sldLayoutId id="2147483662" r:id="rId13"/>
    <p:sldLayoutId id="2147483663" r:id="rId14"/>
    <p:sldLayoutId id="2147483664" r:id="rId15"/>
    <p:sldLayoutId id="2147483665" r:id="rId16"/>
    <p:sldLayoutId id="2147483666" r:id="rId17"/>
    <p:sldLayoutId id="2147483668" r:id="rId18"/>
    <p:sldLayoutId id="2147483669" r:id="rId19"/>
    <p:sldLayoutId id="2147483670"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69"/>
        <p:cNvGrpSpPr/>
        <p:nvPr/>
      </p:nvGrpSpPr>
      <p:grpSpPr>
        <a:xfrm>
          <a:off x="0" y="0"/>
          <a:ext cx="0" cy="0"/>
          <a:chOff x="0" y="0"/>
          <a:chExt cx="0" cy="0"/>
        </a:xfrm>
      </p:grpSpPr>
      <p:sp>
        <p:nvSpPr>
          <p:cNvPr id="470" name="Google Shape;470;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71" name="Google Shape;471;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8" Type="http://schemas.openxmlformats.org/officeDocument/2006/relationships/hyperlink" Target="https://www.freepik.com/free-photo/young-man-with-laptop-headphones_4995508.htm/?utm_source=slidesgo_template&amp;utm_medium=referral-link&amp;utm_campaign=sg_resources&amp;utm_content=freepik" TargetMode="External"/><Relationship Id="rId3" Type="http://schemas.openxmlformats.org/officeDocument/2006/relationships/hyperlink" Target="https://www.freepik.com/free-vector/modern-web-design-concept-with-flat-style_3049691.htm#page=1&amp;query=software%20flat%20freepik&amp;position=0/?utm_source=slidesgo_template&amp;utm_medium=referral-link&amp;utm_campaign=sg_resources&amp;utm_content=freepik" TargetMode="External"/><Relationship Id="rId7" Type="http://schemas.openxmlformats.org/officeDocument/2006/relationships/hyperlink" Target="https://www.freepik.com/free-photo/people-office-working-during-pandemic-with-masks_10070468.htm/?utm_source=slidesgo_template&amp;utm_medium=referral-link&amp;utm_campaign=sg_resources&amp;utm_content=freepik" TargetMode="External"/><Relationship Id="rId12" Type="http://schemas.openxmlformats.org/officeDocument/2006/relationships/hyperlink" Target="https://www.freepik.com/free-photo/cute-young-woman-working-laptop_5615579.htm#page=3&amp;query=girl+working+laptop+freepik&amp;position=45/?utm_source=slidesgo_template&amp;utm_medium=referral-link&amp;utm_campaign=sg_resources&amp;utm_content=freepik" TargetMode="External"/><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hyperlink" Target="https://www.freepik.com/free-photo/workers-office-during-pandemic-wearing-medical-masks_10070527.htm/?utm_source=slidesgo_template&amp;utm_medium=referral-link&amp;utm_campaign=sg_resources&amp;utm_content=freepik" TargetMode="External"/><Relationship Id="rId11" Type="http://schemas.openxmlformats.org/officeDocument/2006/relationships/hyperlink" Target="https://www.freepik.com/free-photo/modern-woman-using-laptop_3617419.htm#page=1&amp;query=girl%20working%20laptop%20freepik&amp;position=45/?utm_source=slidesgo_template&amp;utm_medium=referral-link&amp;utm_campaign=sg_resources&amp;utm_content=freepik" TargetMode="External"/><Relationship Id="rId5" Type="http://schemas.openxmlformats.org/officeDocument/2006/relationships/hyperlink" Target="https://www.freepik.com/free-vector/graphic-design-idea-concept_4145572.htm#page=1&amp;query=software%20flat%20freepik&amp;position=40/?utm_source=slidesgo_template&amp;utm_medium=referral-link&amp;utm_campaign=sg_resources&amp;utm_content=freepik" TargetMode="External"/><Relationship Id="rId10" Type="http://schemas.openxmlformats.org/officeDocument/2006/relationships/hyperlink" Target="https://www.freepik.com/free-photo/young-girl-speaking-phone-office_4995636.htm#page=1&amp;query=girl%20working%20laptop%20freepik&amp;position=24/?utm_source=slidesgo_template&amp;utm_medium=referral-link&amp;utm_campaign=sg_resources&amp;utm_content=freepik" TargetMode="External"/><Relationship Id="rId4" Type="http://schemas.openxmlformats.org/officeDocument/2006/relationships/hyperlink" Target="https://www.freepik.com/premium-vector/app-development-concept-with-flat-design_2455987.htm#page=1&amp;query=software%20flat%20freepik&amp;position=2/?utm_source=slidesgo_template&amp;utm_medium=referral-link&amp;utm_campaign=sg_resources&amp;utm_content=freepik" TargetMode="External"/><Relationship Id="rId9"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s>
</file>

<file path=ppt/slides/_rels/slide35.xml.rels><?xml version="1.0" encoding="UTF-8" standalone="yes"?>
<Relationships xmlns="http://schemas.openxmlformats.org/package/2006/relationships"><Relationship Id="rId8" Type="http://schemas.openxmlformats.org/officeDocument/2006/relationships/hyperlink" Target="https://www.flaticon.com/free-icon/planning_905803?term=financial%20planning&amp;page=1&amp;position=30&amp;related_item_id=905803/?utm_source=slidesgo_template&amp;utm_medium=referral-link&amp;utm_campaign=sg_resources&amp;utm_content=flaticon" TargetMode="External"/><Relationship Id="rId3" Type="http://schemas.openxmlformats.org/officeDocument/2006/relationships/hyperlink" Target="https://www.freepik.es/vector-gratis/concepto-programadores-diseno-plano_2488094.htm#page=1&amp;query=software%20flat&amp;position=11/?utm_source=slidesgo_template&amp;utm_medium=referral-link&amp;utm_campaign=sg_resources&amp;utm_content=freepik" TargetMode="External"/><Relationship Id="rId7" Type="http://schemas.openxmlformats.org/officeDocument/2006/relationships/hyperlink" Target="https://www.flaticon.com/free-icon/project_3079055?term=project%20management&amp;page=1&amp;position=52&amp;related_item_id=3079055/?utm_source=slidesgo_template&amp;utm_medium=referral-link&amp;utm_campaign=sg_resources&amp;utm_content=flaticon" TargetMode="External"/><Relationship Id="rId12" Type="http://schemas.openxmlformats.org/officeDocument/2006/relationships/hyperlink" Target="https://www.freepik.com/free-photo/business-woman-typing-laptop-keyboard_3957156.htm#page=5&amp;query=working+pc+freepik&amp;position=47/?utm_source=slidesgo_template&amp;utm_medium=referral-link&amp;utm_campaign=sg_resources&amp;utm_content=freepik" TargetMode="External"/><Relationship Id="rId2" Type="http://schemas.openxmlformats.org/officeDocument/2006/relationships/notesSlide" Target="../notesSlides/notesSlide35.xml"/><Relationship Id="rId1" Type="http://schemas.openxmlformats.org/officeDocument/2006/relationships/slideLayout" Target="../slideLayouts/slideLayout3.xml"/><Relationship Id="rId6" Type="http://schemas.openxmlformats.org/officeDocument/2006/relationships/hyperlink" Target="https://www.flaticon.com/free-icon/layout_2091427?term=software%20development&amp;page=2&amp;position=68&amp;related_item_id=2091427/?utm_source=slidesgo_template&amp;utm_medium=referral-link&amp;utm_campaign=sg_resources&amp;utm_content=flaticon" TargetMode="External"/><Relationship Id="rId11" Type="http://schemas.openxmlformats.org/officeDocument/2006/relationships/hyperlink" Target="https://www.freepik.com/free-photo/young-woman-workin-laptop_4995550.htm#page=4&amp;query=working+pc+freepik&amp;position=2/?utm_source=slidesgo_template&amp;utm_medium=referral-link&amp;utm_campaign=sg_resources&amp;utm_content=freepik" TargetMode="External"/><Relationship Id="rId5" Type="http://schemas.openxmlformats.org/officeDocument/2006/relationships/hyperlink" Target="https://www.flaticon.com/free-icon/programming_2172901?term=software%20development&amp;page=2&amp;position=24&amp;related_item_id=2172901/?utm_source=slidesgo_template&amp;utm_medium=referral-link&amp;utm_campaign=sg_resources&amp;utm_content=flaticon" TargetMode="External"/><Relationship Id="rId10" Type="http://schemas.openxmlformats.org/officeDocument/2006/relationships/hyperlink" Target="https://www.freepik.com/free-photo/man-working-laptop-office_4995513.htm#page=3&amp;query=working+pc+freepik&amp;position=48/?utm_source=slidesgo_template&amp;utm_medium=referral-link&amp;utm_campaign=sg_resources&amp;utm_content=freepik" TargetMode="External"/><Relationship Id="rId4" Type="http://schemas.openxmlformats.org/officeDocument/2006/relationships/hyperlink" Target="https://www.flaticon.com/free-icon/software-development_3309879?term=software%20development&amp;page=1&amp;position=11&amp;related_item_id=3309879/?utm_source=slidesgo_template&amp;utm_medium=referral-link&amp;utm_campaign=sg_resources&amp;utm_content=flaticon" TargetMode="External"/><Relationship Id="rId9" Type="http://schemas.openxmlformats.org/officeDocument/2006/relationships/hyperlink" Target="https://www.freepik.com/free-photo/co-workers-wearing-face-mask-office_10817536.htm#page=1&amp;query=office%20freepik&amp;position=28/?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6.xml"/><Relationship Id="rId1" Type="http://schemas.openxmlformats.org/officeDocument/2006/relationships/slideLayout" Target="../slideLayouts/slideLayout2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8"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rafiki?utm_source=slidesgo_template&amp;utm_medium=referral-link&amp;utm_campaign=slidesgo_final_slides&amp;utm_term=rafiki&amp;utm_content=stories" TargetMode="External"/><Relationship Id="rId2" Type="http://schemas.openxmlformats.org/officeDocument/2006/relationships/notesSlide" Target="../notesSlides/notesSlide39.xml"/><Relationship Id="rId1" Type="http://schemas.openxmlformats.org/officeDocument/2006/relationships/slideLayout" Target="../slideLayouts/slideLayout21.xml"/><Relationship Id="rId6" Type="http://schemas.openxmlformats.org/officeDocument/2006/relationships/hyperlink" Target="https://stories.freepik.com/bro?utm_source=slidesgo_template&amp;utm_medium=referral-link&amp;utm_campaign=slidesgo_final_slides&amp;utm_term=bro&amp;utm_content=stories" TargetMode="External"/><Relationship Id="rId5" Type="http://schemas.openxmlformats.org/officeDocument/2006/relationships/hyperlink" Target="https://stories.freepik.com/amico?utm_source=slidesgo_template&amp;utm_medium=referral-link&amp;utm_campaign=slidesgo_final_slides&amp;utm_term=amico&amp;utm_content=stories" TargetMode="External"/><Relationship Id="rId4" Type="http://schemas.openxmlformats.org/officeDocument/2006/relationships/hyperlink" Target="https://stories.freepik.com/pana?utm_source=slidesgo_template&amp;utm_medium=referral-link&amp;utm_campaign=slidesgo_final_slides&amp;utm_term=pana&amp;utm_content=stories"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3.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grpSp>
        <p:nvGrpSpPr>
          <p:cNvPr id="3" name="Group 2">
            <a:extLst>
              <a:ext uri="{FF2B5EF4-FFF2-40B4-BE49-F238E27FC236}">
                <a16:creationId xmlns:a16="http://schemas.microsoft.com/office/drawing/2014/main" id="{0E46749C-2BA1-E951-C6B5-4120D4ADCA4E}"/>
              </a:ext>
            </a:extLst>
          </p:cNvPr>
          <p:cNvGrpSpPr/>
          <p:nvPr/>
        </p:nvGrpSpPr>
        <p:grpSpPr>
          <a:xfrm>
            <a:off x="5464366" y="682198"/>
            <a:ext cx="3602516" cy="3822853"/>
            <a:chOff x="4992525" y="819716"/>
            <a:chExt cx="4151478" cy="3527099"/>
          </a:xfrm>
        </p:grpSpPr>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48078473-27E1-1689-59D4-E6C68866C073}"/>
                </a:ext>
              </a:extLst>
            </p:cNvPr>
            <p:cNvGrpSpPr/>
            <p:nvPr/>
          </p:nvGrpSpPr>
          <p:grpSpPr>
            <a:xfrm>
              <a:off x="4992525" y="1047062"/>
              <a:ext cx="4008891" cy="3299753"/>
              <a:chOff x="4992525" y="1047062"/>
              <a:chExt cx="4008891" cy="3299753"/>
            </a:xfrm>
          </p:grpSpPr>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Rectangle 2">
            <a:extLst>
              <a:ext uri="{FF2B5EF4-FFF2-40B4-BE49-F238E27FC236}">
                <a16:creationId xmlns:a16="http://schemas.microsoft.com/office/drawing/2014/main" id="{08F0B3DC-3067-328A-114F-47B3127AD6EF}"/>
              </a:ext>
            </a:extLst>
          </p:cNvPr>
          <p:cNvSpPr>
            <a:spLocks noGrp="1" noChangeArrowheads="1"/>
          </p:cNvSpPr>
          <p:nvPr>
            <p:ph type="ctrTitle"/>
          </p:nvPr>
        </p:nvSpPr>
        <p:spPr>
          <a:xfrm>
            <a:off x="244586" y="487111"/>
            <a:ext cx="4924566" cy="1851126"/>
          </a:xfrm>
        </p:spPr>
        <p:txBody>
          <a:bodyPr/>
          <a:lstStyle/>
          <a:p>
            <a:pPr eaLnBrk="1" hangingPunct="1"/>
            <a:r>
              <a:rPr lang="en-US" altLang="en-US" sz="3600" dirty="0"/>
              <a:t>Web Application For ADHD Detection Using Machine Learning and Deep Learning</a:t>
            </a:r>
          </a:p>
        </p:txBody>
      </p:sp>
      <p:sp>
        <p:nvSpPr>
          <p:cNvPr id="9" name="Rectangle 3">
            <a:extLst>
              <a:ext uri="{FF2B5EF4-FFF2-40B4-BE49-F238E27FC236}">
                <a16:creationId xmlns:a16="http://schemas.microsoft.com/office/drawing/2014/main" id="{D93A5466-87DA-1457-EE83-82895F4C4B18}"/>
              </a:ext>
            </a:extLst>
          </p:cNvPr>
          <p:cNvSpPr>
            <a:spLocks noGrp="1" noChangeArrowheads="1"/>
          </p:cNvSpPr>
          <p:nvPr>
            <p:ph type="subTitle" idx="1"/>
          </p:nvPr>
        </p:nvSpPr>
        <p:spPr>
          <a:xfrm>
            <a:off x="244586" y="2528804"/>
            <a:ext cx="4828556" cy="1754735"/>
          </a:xfrm>
        </p:spPr>
        <p:txBody>
          <a:bodyPr/>
          <a:lstStyle/>
          <a:p>
            <a:pPr eaLnBrk="1" hangingPunct="1"/>
            <a:r>
              <a:rPr lang="en-US" altLang="en-US" sz="2400" dirty="0"/>
              <a:t>Nasir Hussain &amp; Zaryab Khan</a:t>
            </a:r>
          </a:p>
          <a:p>
            <a:pPr eaLnBrk="1" hangingPunct="1"/>
            <a:r>
              <a:rPr lang="en-US" altLang="en-US" sz="2400" dirty="0">
                <a:latin typeface="+mn-lt"/>
              </a:rPr>
              <a:t>2006811</a:t>
            </a:r>
            <a:r>
              <a:rPr lang="en-US" altLang="en-US" sz="2400" dirty="0"/>
              <a:t> - 2006823</a:t>
            </a:r>
          </a:p>
          <a:p>
            <a:pPr eaLnBrk="1" hangingPunct="1"/>
            <a:r>
              <a:rPr lang="en-US" altLang="en-US" sz="2400" dirty="0"/>
              <a:t>Engr. Khalil Ullah</a:t>
            </a:r>
          </a:p>
          <a:p>
            <a:pPr eaLnBrk="1" hangingPunct="1"/>
            <a:r>
              <a:rPr lang="en-US" altLang="en-US" sz="2400" dirty="0"/>
              <a:t>Chairman Department of SE</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22"/>
        <p:cNvGrpSpPr/>
        <p:nvPr/>
      </p:nvGrpSpPr>
      <p:grpSpPr>
        <a:xfrm>
          <a:off x="0" y="0"/>
          <a:ext cx="0" cy="0"/>
          <a:chOff x="0" y="0"/>
          <a:chExt cx="0" cy="0"/>
        </a:xfrm>
      </p:grpSpPr>
      <p:sp>
        <p:nvSpPr>
          <p:cNvPr id="923" name="Google Shape;923;p40"/>
          <p:cNvSpPr txBox="1">
            <a:spLocks noGrp="1"/>
          </p:cNvSpPr>
          <p:nvPr>
            <p:ph type="title"/>
          </p:nvPr>
        </p:nvSpPr>
        <p:spPr>
          <a:xfrm>
            <a:off x="1903250" y="1834838"/>
            <a:ext cx="5337600" cy="11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1</a:t>
            </a:r>
            <a:r>
              <a:rPr lang="en">
                <a:solidFill>
                  <a:schemeClr val="accent2"/>
                </a:solidFill>
              </a:rPr>
              <a:t>,</a:t>
            </a:r>
            <a:r>
              <a:rPr lang="en">
                <a:solidFill>
                  <a:schemeClr val="accent3"/>
                </a:solidFill>
              </a:rPr>
              <a:t>200</a:t>
            </a:r>
            <a:r>
              <a:rPr lang="en">
                <a:solidFill>
                  <a:schemeClr val="accent4"/>
                </a:solidFill>
              </a:rPr>
              <a:t>,</a:t>
            </a:r>
            <a:r>
              <a:rPr lang="en">
                <a:solidFill>
                  <a:schemeClr val="accent5"/>
                </a:solidFill>
              </a:rPr>
              <a:t>000</a:t>
            </a:r>
            <a:endParaRPr>
              <a:solidFill>
                <a:schemeClr val="accent5"/>
              </a:solidFill>
            </a:endParaRPr>
          </a:p>
        </p:txBody>
      </p:sp>
      <p:sp>
        <p:nvSpPr>
          <p:cNvPr id="924" name="Google Shape;924;p40"/>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28"/>
        <p:cNvGrpSpPr/>
        <p:nvPr/>
      </p:nvGrpSpPr>
      <p:grpSpPr>
        <a:xfrm>
          <a:off x="0" y="0"/>
          <a:ext cx="0" cy="0"/>
          <a:chOff x="0" y="0"/>
          <a:chExt cx="0" cy="0"/>
        </a:xfrm>
      </p:grpSpPr>
      <p:sp>
        <p:nvSpPr>
          <p:cNvPr id="929" name="Google Shape;929;p41"/>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930" name="Google Shape;930;p41"/>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ANALYSIS AND COMPETITION</a:t>
            </a:r>
            <a:endParaRPr/>
          </a:p>
        </p:txBody>
      </p:sp>
      <p:grpSp>
        <p:nvGrpSpPr>
          <p:cNvPr id="931" name="Google Shape;931;p41"/>
          <p:cNvGrpSpPr/>
          <p:nvPr/>
        </p:nvGrpSpPr>
        <p:grpSpPr>
          <a:xfrm>
            <a:off x="6351340" y="1383010"/>
            <a:ext cx="2301266" cy="2377467"/>
            <a:chOff x="6945936" y="1456203"/>
            <a:chExt cx="2159597" cy="2231107"/>
          </a:xfrm>
        </p:grpSpPr>
        <p:sp>
          <p:nvSpPr>
            <p:cNvPr id="932" name="Google Shape;932;p41"/>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1"/>
          <p:cNvGrpSpPr/>
          <p:nvPr/>
        </p:nvGrpSpPr>
        <p:grpSpPr>
          <a:xfrm>
            <a:off x="2598300" y="1013625"/>
            <a:ext cx="95400" cy="3116250"/>
            <a:chOff x="4524300" y="1013625"/>
            <a:chExt cx="95400" cy="3116250"/>
          </a:xfrm>
        </p:grpSpPr>
        <p:sp>
          <p:nvSpPr>
            <p:cNvPr id="951" name="Google Shape;951;p41"/>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60"/>
        <p:cNvGrpSpPr/>
        <p:nvPr/>
      </p:nvGrpSpPr>
      <p:grpSpPr>
        <a:xfrm>
          <a:off x="0" y="0"/>
          <a:ext cx="0" cy="0"/>
          <a:chOff x="0" y="0"/>
          <a:chExt cx="0" cy="0"/>
        </a:xfrm>
      </p:grpSpPr>
      <p:sp>
        <p:nvSpPr>
          <p:cNvPr id="961" name="Google Shape;961;p42"/>
          <p:cNvSpPr txBox="1">
            <a:spLocks noGrp="1"/>
          </p:cNvSpPr>
          <p:nvPr>
            <p:ph type="title"/>
          </p:nvPr>
        </p:nvSpPr>
        <p:spPr>
          <a:xfrm>
            <a:off x="1052800" y="1689450"/>
            <a:ext cx="2617200" cy="1001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THE SLIDE TITLE GOES HERE</a:t>
            </a:r>
            <a:endParaRPr/>
          </a:p>
        </p:txBody>
      </p:sp>
      <p:sp>
        <p:nvSpPr>
          <p:cNvPr id="962" name="Google Shape;962;p42"/>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can enter a subtitle if you need it</a:t>
            </a:r>
            <a:endParaRPr/>
          </a:p>
        </p:txBody>
      </p:sp>
      <p:sp>
        <p:nvSpPr>
          <p:cNvPr id="963" name="Google Shape;963;p42"/>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0" lvl="0" indent="0" algn="l" rtl="0">
              <a:spcBef>
                <a:spcPts val="0"/>
              </a:spcBef>
              <a:spcAft>
                <a:spcPts val="0"/>
              </a:spcAft>
              <a:buClr>
                <a:schemeClr val="dk1"/>
              </a:buClr>
              <a:buSzPts val="1100"/>
              <a:buFont typeface="Arial"/>
              <a:buNone/>
            </a:pPr>
            <a:endParaRPr/>
          </a:p>
          <a:p>
            <a:pPr marL="457200" lvl="0" indent="-317500" algn="l" rtl="0">
              <a:spcBef>
                <a:spcPts val="0"/>
              </a:spcBef>
              <a:spcAft>
                <a:spcPts val="0"/>
              </a:spcAft>
              <a:buSzPts val="1400"/>
              <a:buChar char="●"/>
            </a:pPr>
            <a:r>
              <a:rPr lang="en"/>
              <a:t>They’re simple</a:t>
            </a:r>
            <a:endParaRPr/>
          </a:p>
          <a:p>
            <a:pPr marL="457200" lvl="0" indent="-317500" algn="l" rtl="0">
              <a:spcBef>
                <a:spcPts val="0"/>
              </a:spcBef>
              <a:spcAft>
                <a:spcPts val="0"/>
              </a:spcAft>
              <a:buSzPts val="1400"/>
              <a:buChar char="●"/>
            </a:pPr>
            <a:r>
              <a:rPr lang="en"/>
              <a:t>You can organize your ideas clearly and easily</a:t>
            </a:r>
            <a:endParaRPr/>
          </a:p>
          <a:p>
            <a:pPr marL="457200" lvl="0" indent="-317500" algn="l" rtl="0">
              <a:spcBef>
                <a:spcPts val="0"/>
              </a:spcBef>
              <a:spcAft>
                <a:spcPts val="0"/>
              </a:spcAft>
              <a:buSzPts val="1400"/>
              <a:buChar char="●"/>
            </a:pPr>
            <a:r>
              <a:rPr lang="en"/>
              <a:t>You’ll never forget to buy milk again!</a:t>
            </a:r>
            <a:endParaRPr/>
          </a:p>
          <a:p>
            <a:pPr marL="457200" lvl="0" indent="0" algn="l" rtl="0">
              <a:spcBef>
                <a:spcPts val="0"/>
              </a:spcBef>
              <a:spcAft>
                <a:spcPts val="0"/>
              </a:spcAft>
              <a:buNone/>
            </a:pPr>
            <a:endParaRPr/>
          </a:p>
          <a:p>
            <a:pPr marL="0" lvl="0" indent="0" algn="l" rtl="0">
              <a:spcBef>
                <a:spcPts val="0"/>
              </a:spcBef>
              <a:spcAft>
                <a:spcPts val="0"/>
              </a:spcAft>
              <a:buNone/>
            </a:pPr>
            <a:r>
              <a:rPr lang="en"/>
              <a:t>And the most important thing: the audience won’t miss the point of your presentation</a:t>
            </a:r>
            <a:endParaRPr/>
          </a:p>
          <a:p>
            <a:pPr marL="0" lvl="0" indent="0" algn="l" rtl="0">
              <a:spcBef>
                <a:spcPts val="0"/>
              </a:spcBef>
              <a:spcAft>
                <a:spcPts val="160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67"/>
        <p:cNvGrpSpPr/>
        <p:nvPr/>
      </p:nvGrpSpPr>
      <p:grpSpPr>
        <a:xfrm>
          <a:off x="0" y="0"/>
          <a:ext cx="0" cy="0"/>
          <a:chOff x="0" y="0"/>
          <a:chExt cx="0" cy="0"/>
        </a:xfrm>
      </p:grpSpPr>
      <p:sp>
        <p:nvSpPr>
          <p:cNvPr id="968" name="Google Shape;968;p43"/>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A</a:t>
            </a:r>
            <a:r>
              <a:rPr lang="en">
                <a:solidFill>
                  <a:schemeClr val="accent2"/>
                </a:solidFill>
              </a:rPr>
              <a:t>W</a:t>
            </a:r>
            <a:r>
              <a:rPr lang="en">
                <a:solidFill>
                  <a:schemeClr val="accent3"/>
                </a:solidFill>
              </a:rPr>
              <a:t>E</a:t>
            </a:r>
            <a:r>
              <a:rPr lang="en">
                <a:solidFill>
                  <a:schemeClr val="accent4"/>
                </a:solidFill>
              </a:rPr>
              <a:t>S</a:t>
            </a:r>
            <a:r>
              <a:rPr lang="en">
                <a:solidFill>
                  <a:schemeClr val="accent5"/>
                </a:solidFill>
              </a:rPr>
              <a:t>O</a:t>
            </a:r>
            <a:r>
              <a:rPr lang="en">
                <a:solidFill>
                  <a:schemeClr val="accent6"/>
                </a:solidFill>
              </a:rPr>
              <a:t>M</a:t>
            </a:r>
            <a:r>
              <a:rPr lang="en">
                <a:solidFill>
                  <a:schemeClr val="accent1"/>
                </a:solidFill>
              </a:rPr>
              <a:t>E</a:t>
            </a:r>
            <a:r>
              <a:rPr lang="en"/>
              <a:t> </a:t>
            </a:r>
            <a:r>
              <a:rPr lang="en">
                <a:solidFill>
                  <a:schemeClr val="accent2"/>
                </a:solidFill>
              </a:rPr>
              <a:t>W</a:t>
            </a:r>
            <a:r>
              <a:rPr lang="en">
                <a:solidFill>
                  <a:schemeClr val="accent3"/>
                </a:solidFill>
              </a:rPr>
              <a:t>O</a:t>
            </a:r>
            <a:r>
              <a:rPr lang="en">
                <a:solidFill>
                  <a:schemeClr val="accent4"/>
                </a:solidFill>
              </a:rPr>
              <a:t>R</a:t>
            </a:r>
            <a:r>
              <a:rPr lang="en">
                <a:solidFill>
                  <a:schemeClr val="accent5"/>
                </a:solidFill>
              </a:rPr>
              <a:t>D</a:t>
            </a:r>
            <a:r>
              <a:rPr lang="en">
                <a:solidFill>
                  <a:schemeClr val="accent6"/>
                </a:solidFill>
              </a:rPr>
              <a:t>S</a:t>
            </a:r>
            <a:endParaRPr>
              <a:solidFill>
                <a:schemeClr val="accent6"/>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72"/>
        <p:cNvGrpSpPr/>
        <p:nvPr/>
      </p:nvGrpSpPr>
      <p:grpSpPr>
        <a:xfrm>
          <a:off x="0" y="0"/>
          <a:ext cx="0" cy="0"/>
          <a:chOff x="0" y="0"/>
          <a:chExt cx="0" cy="0"/>
        </a:xfrm>
      </p:grpSpPr>
      <p:sp>
        <p:nvSpPr>
          <p:cNvPr id="973" name="Google Shape;973;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grpSp>
        <p:nvGrpSpPr>
          <p:cNvPr id="974" name="Google Shape;974;p44"/>
          <p:cNvGrpSpPr/>
          <p:nvPr/>
        </p:nvGrpSpPr>
        <p:grpSpPr>
          <a:xfrm>
            <a:off x="597115" y="1341860"/>
            <a:ext cx="4375165" cy="2330810"/>
            <a:chOff x="233350" y="949250"/>
            <a:chExt cx="7137300" cy="3802300"/>
          </a:xfrm>
        </p:grpSpPr>
        <p:sp>
          <p:nvSpPr>
            <p:cNvPr id="975" name="Google Shape;975;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6" name="Google Shape;976;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7" name="Google Shape;977;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8" name="Google Shape;978;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9" name="Google Shape;979;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0" name="Google Shape;980;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1" name="Google Shape;981;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2" name="Google Shape;982;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3" name="Google Shape;983;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4" name="Google Shape;984;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5" name="Google Shape;985;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6" name="Google Shape;986;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7" name="Google Shape;987;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8" name="Google Shape;988;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9" name="Google Shape;989;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0" name="Google Shape;990;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1" name="Google Shape;991;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2" name="Google Shape;992;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3" name="Google Shape;993;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4" name="Google Shape;994;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5" name="Google Shape;995;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6" name="Google Shape;996;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7" name="Google Shape;997;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8" name="Google Shape;998;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9" name="Google Shape;999;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0" name="Google Shape;1000;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1" name="Google Shape;1001;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2" name="Google Shape;1002;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3" name="Google Shape;1003;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4" name="Google Shape;1004;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5" name="Google Shape;1005;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6" name="Google Shape;1006;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7" name="Google Shape;1007;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8" name="Google Shape;1008;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9" name="Google Shape;1009;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0" name="Google Shape;1010;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1" name="Google Shape;1011;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2" name="Google Shape;1012;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3" name="Google Shape;1013;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4" name="Google Shape;1014;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5" name="Google Shape;1015;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6" name="Google Shape;1016;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7" name="Google Shape;1017;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8" name="Google Shape;1018;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9" name="Google Shape;1019;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0" name="Google Shape;1020;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1" name="Google Shape;1021;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2" name="Google Shape;1022;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3" name="Google Shape;1023;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4" name="Google Shape;1024;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5" name="Google Shape;1025;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026" name="Google Shape;1026;p44"/>
          <p:cNvSpPr/>
          <p:nvPr/>
        </p:nvSpPr>
        <p:spPr>
          <a:xfrm>
            <a:off x="5643713" y="170901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4"/>
          <p:cNvSpPr/>
          <p:nvPr/>
        </p:nvSpPr>
        <p:spPr>
          <a:xfrm>
            <a:off x="7230575" y="170901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4"/>
          <p:cNvSpPr/>
          <p:nvPr/>
        </p:nvSpPr>
        <p:spPr>
          <a:xfrm>
            <a:off x="1082400" y="196867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4"/>
          <p:cNvSpPr/>
          <p:nvPr/>
        </p:nvSpPr>
        <p:spPr>
          <a:xfrm>
            <a:off x="1299750"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4"/>
          <p:cNvSpPr txBox="1">
            <a:spLocks noGrp="1"/>
          </p:cNvSpPr>
          <p:nvPr>
            <p:ph type="title"/>
          </p:nvPr>
        </p:nvSpPr>
        <p:spPr>
          <a:xfrm>
            <a:off x="5526800" y="1285500"/>
            <a:ext cx="21453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GENDER</a:t>
            </a:r>
            <a:endParaRPr sz="1800"/>
          </a:p>
        </p:txBody>
      </p:sp>
      <p:sp>
        <p:nvSpPr>
          <p:cNvPr id="1031" name="Google Shape;1031;p44"/>
          <p:cNvSpPr txBox="1">
            <a:spLocks noGrp="1"/>
          </p:cNvSpPr>
          <p:nvPr>
            <p:ph type="title" idx="4294967295"/>
          </p:nvPr>
        </p:nvSpPr>
        <p:spPr>
          <a:xfrm>
            <a:off x="739286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40%</a:t>
            </a:r>
            <a:endParaRPr sz="1800"/>
          </a:p>
        </p:txBody>
      </p:sp>
      <p:sp>
        <p:nvSpPr>
          <p:cNvPr id="1032" name="Google Shape;1032;p44"/>
          <p:cNvSpPr txBox="1">
            <a:spLocks noGrp="1"/>
          </p:cNvSpPr>
          <p:nvPr>
            <p:ph type="title" idx="4294967295"/>
          </p:nvPr>
        </p:nvSpPr>
        <p:spPr>
          <a:xfrm>
            <a:off x="579591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60%</a:t>
            </a:r>
            <a:endParaRPr sz="1800"/>
          </a:p>
        </p:txBody>
      </p:sp>
      <p:sp>
        <p:nvSpPr>
          <p:cNvPr id="1033" name="Google Shape;1033;p44"/>
          <p:cNvSpPr txBox="1">
            <a:spLocks noGrp="1"/>
          </p:cNvSpPr>
          <p:nvPr>
            <p:ph type="title"/>
          </p:nvPr>
        </p:nvSpPr>
        <p:spPr>
          <a:xfrm>
            <a:off x="5526800" y="2248838"/>
            <a:ext cx="30210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AVERAGE SPEND PER CUSTOMER</a:t>
            </a:r>
            <a:endParaRPr sz="1800"/>
          </a:p>
        </p:txBody>
      </p:sp>
      <p:sp>
        <p:nvSpPr>
          <p:cNvPr id="1034" name="Google Shape;1034;p44"/>
          <p:cNvSpPr txBox="1">
            <a:spLocks noGrp="1"/>
          </p:cNvSpPr>
          <p:nvPr>
            <p:ph type="title" idx="4294967295"/>
          </p:nvPr>
        </p:nvSpPr>
        <p:spPr>
          <a:xfrm>
            <a:off x="5526788" y="2536363"/>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$50.00</a:t>
            </a:r>
            <a:endParaRPr sz="1800"/>
          </a:p>
        </p:txBody>
      </p:sp>
      <p:sp>
        <p:nvSpPr>
          <p:cNvPr id="1035" name="Google Shape;1035;p44"/>
          <p:cNvSpPr txBox="1">
            <a:spLocks noGrp="1"/>
          </p:cNvSpPr>
          <p:nvPr>
            <p:ph type="title"/>
          </p:nvPr>
        </p:nvSpPr>
        <p:spPr>
          <a:xfrm>
            <a:off x="5526800" y="3155599"/>
            <a:ext cx="30210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AGE</a:t>
            </a:r>
            <a:endParaRPr sz="1800"/>
          </a:p>
        </p:txBody>
      </p:sp>
      <p:sp>
        <p:nvSpPr>
          <p:cNvPr id="1036" name="Google Shape;1036;p44"/>
          <p:cNvSpPr txBox="1">
            <a:spLocks noGrp="1"/>
          </p:cNvSpPr>
          <p:nvPr>
            <p:ph type="title" idx="4294967295"/>
          </p:nvPr>
        </p:nvSpPr>
        <p:spPr>
          <a:xfrm>
            <a:off x="5526788" y="3423500"/>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25 - 45</a:t>
            </a:r>
            <a:endParaRPr sz="1800"/>
          </a:p>
        </p:txBody>
      </p:sp>
      <p:sp>
        <p:nvSpPr>
          <p:cNvPr id="1037" name="Google Shape;1037;p44"/>
          <p:cNvSpPr/>
          <p:nvPr/>
        </p:nvSpPr>
        <p:spPr>
          <a:xfrm>
            <a:off x="744575"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4"/>
          <p:cNvSpPr/>
          <p:nvPr/>
        </p:nvSpPr>
        <p:spPr>
          <a:xfrm>
            <a:off x="789200" y="4173850"/>
            <a:ext cx="1162500" cy="162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4"/>
          <p:cNvSpPr/>
          <p:nvPr/>
        </p:nvSpPr>
        <p:spPr>
          <a:xfrm>
            <a:off x="347355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4"/>
          <p:cNvSpPr/>
          <p:nvPr/>
        </p:nvSpPr>
        <p:spPr>
          <a:xfrm>
            <a:off x="3518175" y="4173850"/>
            <a:ext cx="397200" cy="162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4"/>
          <p:cNvSpPr/>
          <p:nvPr/>
        </p:nvSpPr>
        <p:spPr>
          <a:xfrm>
            <a:off x="630330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4"/>
          <p:cNvSpPr/>
          <p:nvPr/>
        </p:nvSpPr>
        <p:spPr>
          <a:xfrm>
            <a:off x="6347925" y="4173850"/>
            <a:ext cx="1434000" cy="1623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 name="Google Shape;1043;p44"/>
          <p:cNvGrpSpPr/>
          <p:nvPr/>
        </p:nvGrpSpPr>
        <p:grpSpPr>
          <a:xfrm>
            <a:off x="8014427" y="1545523"/>
            <a:ext cx="397347" cy="489284"/>
            <a:chOff x="3316000" y="4399325"/>
            <a:chExt cx="392325" cy="483100"/>
          </a:xfrm>
        </p:grpSpPr>
        <p:sp>
          <p:nvSpPr>
            <p:cNvPr id="1044" name="Google Shape;1044;p4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 name="Google Shape;1045;p4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6" name="Google Shape;1046;p44"/>
          <p:cNvGrpSpPr/>
          <p:nvPr/>
        </p:nvGrpSpPr>
        <p:grpSpPr>
          <a:xfrm>
            <a:off x="6439129" y="1545497"/>
            <a:ext cx="365393" cy="489334"/>
            <a:chOff x="3926225" y="4399275"/>
            <a:chExt cx="360775" cy="483150"/>
          </a:xfrm>
        </p:grpSpPr>
        <p:sp>
          <p:nvSpPr>
            <p:cNvPr id="1047" name="Google Shape;1047;p4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8" name="Google Shape;1048;p4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9" name="Google Shape;1049;p44"/>
          <p:cNvGrpSpPr/>
          <p:nvPr/>
        </p:nvGrpSpPr>
        <p:grpSpPr>
          <a:xfrm>
            <a:off x="2555671" y="4075421"/>
            <a:ext cx="314006" cy="359154"/>
            <a:chOff x="-47509225" y="1974175"/>
            <a:chExt cx="263075" cy="300900"/>
          </a:xfrm>
        </p:grpSpPr>
        <p:sp>
          <p:nvSpPr>
            <p:cNvPr id="1050" name="Google Shape;1050;p4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44"/>
          <p:cNvGrpSpPr/>
          <p:nvPr/>
        </p:nvGrpSpPr>
        <p:grpSpPr>
          <a:xfrm>
            <a:off x="8065775" y="4118667"/>
            <a:ext cx="358199" cy="272648"/>
            <a:chOff x="-47527350" y="2747625"/>
            <a:chExt cx="300100" cy="228425"/>
          </a:xfrm>
        </p:grpSpPr>
        <p:sp>
          <p:nvSpPr>
            <p:cNvPr id="1056" name="Google Shape;1056;p4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44"/>
          <p:cNvGrpSpPr/>
          <p:nvPr/>
        </p:nvGrpSpPr>
        <p:grpSpPr>
          <a:xfrm>
            <a:off x="5234321" y="4075430"/>
            <a:ext cx="359154" cy="359124"/>
            <a:chOff x="-47159525" y="2342000"/>
            <a:chExt cx="300900" cy="300875"/>
          </a:xfrm>
        </p:grpSpPr>
        <p:sp>
          <p:nvSpPr>
            <p:cNvPr id="1063" name="Google Shape;1063;p4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 name="Google Shape;1068;p44"/>
          <p:cNvSpPr/>
          <p:nvPr/>
        </p:nvSpPr>
        <p:spPr>
          <a:xfrm>
            <a:off x="2776125"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3915375" y="21309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4290600" y="30255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4"/>
          <p:cNvSpPr/>
          <p:nvPr/>
        </p:nvSpPr>
        <p:spPr>
          <a:xfrm>
            <a:off x="1082400" y="17090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4"/>
          <p:cNvSpPr/>
          <p:nvPr/>
        </p:nvSpPr>
        <p:spPr>
          <a:xfrm>
            <a:off x="1561850" y="25621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1457075" y="27758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2483700" y="18063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2988525" y="16116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079"/>
        <p:cNvGrpSpPr/>
        <p:nvPr/>
      </p:nvGrpSpPr>
      <p:grpSpPr>
        <a:xfrm>
          <a:off x="0" y="0"/>
          <a:ext cx="0" cy="0"/>
          <a:chOff x="0" y="0"/>
          <a:chExt cx="0" cy="0"/>
        </a:xfrm>
      </p:grpSpPr>
      <p:sp>
        <p:nvSpPr>
          <p:cNvPr id="1080" name="Google Shape;1080;p45"/>
          <p:cNvSpPr/>
          <p:nvPr/>
        </p:nvSpPr>
        <p:spPr>
          <a:xfrm>
            <a:off x="33804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53403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p:nvPr/>
        </p:nvSpPr>
        <p:spPr>
          <a:xfrm>
            <a:off x="72240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1496825"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a:t>
            </a:r>
            <a:endParaRPr/>
          </a:p>
        </p:txBody>
      </p:sp>
      <p:sp>
        <p:nvSpPr>
          <p:cNvPr id="1085" name="Google Shape;1085;p45"/>
          <p:cNvSpPr/>
          <p:nvPr/>
        </p:nvSpPr>
        <p:spPr>
          <a:xfrm>
            <a:off x="7108850" y="1610275"/>
            <a:ext cx="653700" cy="653700"/>
          </a:xfrm>
          <a:prstGeom prst="pie">
            <a:avLst>
              <a:gd name="adj1" fmla="val 0"/>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5225150" y="1610275"/>
            <a:ext cx="653700" cy="653700"/>
          </a:xfrm>
          <a:prstGeom prst="pie">
            <a:avLst>
              <a:gd name="adj1" fmla="val 0"/>
              <a:gd name="adj2" fmla="val 191425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3265250" y="1610275"/>
            <a:ext cx="653700" cy="653700"/>
          </a:xfrm>
          <a:prstGeom prst="pie">
            <a:avLst>
              <a:gd name="adj1" fmla="val 0"/>
              <a:gd name="adj2" fmla="val 1383853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1381625" y="1610275"/>
            <a:ext cx="653700" cy="653700"/>
          </a:xfrm>
          <a:prstGeom prst="pie">
            <a:avLst>
              <a:gd name="adj1" fmla="val 0"/>
              <a:gd name="adj2" fmla="val 90265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txBox="1">
            <a:spLocks noGrp="1"/>
          </p:cNvSpPr>
          <p:nvPr>
            <p:ph type="title" idx="2"/>
          </p:nvPr>
        </p:nvSpPr>
        <p:spPr>
          <a:xfrm>
            <a:off x="12120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40%</a:t>
            </a:r>
            <a:endParaRPr/>
          </a:p>
        </p:txBody>
      </p:sp>
      <p:sp>
        <p:nvSpPr>
          <p:cNvPr id="1090" name="Google Shape;1090;p45"/>
          <p:cNvSpPr txBox="1">
            <a:spLocks noGrp="1"/>
          </p:cNvSpPr>
          <p:nvPr>
            <p:ph type="title" idx="3"/>
          </p:nvPr>
        </p:nvSpPr>
        <p:spPr>
          <a:xfrm>
            <a:off x="31211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1091" name="Google Shape;1091;p45"/>
          <p:cNvSpPr txBox="1">
            <a:spLocks noGrp="1"/>
          </p:cNvSpPr>
          <p:nvPr>
            <p:ph type="title" idx="4"/>
          </p:nvPr>
        </p:nvSpPr>
        <p:spPr>
          <a:xfrm>
            <a:off x="50302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1092" name="Google Shape;1092;p45"/>
          <p:cNvSpPr txBox="1">
            <a:spLocks noGrp="1"/>
          </p:cNvSpPr>
          <p:nvPr>
            <p:ph type="title" idx="5"/>
          </p:nvPr>
        </p:nvSpPr>
        <p:spPr>
          <a:xfrm>
            <a:off x="69393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1093" name="Google Shape;1093;p4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094" name="Google Shape;1094;p4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095" name="Google Shape;1095;p4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096" name="Google Shape;1096;p4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097" name="Google Shape;1097;p4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098" name="Google Shape;1098;p45"/>
          <p:cNvSpPr txBox="1">
            <a:spLocks noGrp="1"/>
          </p:cNvSpPr>
          <p:nvPr>
            <p:ph type="subTitle" idx="13"/>
          </p:nvPr>
        </p:nvSpPr>
        <p:spPr>
          <a:xfrm>
            <a:off x="2950597"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 is composed of hydrogen and helium</a:t>
            </a:r>
            <a:endParaRPr/>
          </a:p>
          <a:p>
            <a:pPr marL="0" lvl="0" indent="0" algn="ctr" rtl="0">
              <a:spcBef>
                <a:spcPts val="0"/>
              </a:spcBef>
              <a:spcAft>
                <a:spcPts val="0"/>
              </a:spcAft>
              <a:buNone/>
            </a:pPr>
            <a:endParaRPr/>
          </a:p>
        </p:txBody>
      </p:sp>
      <p:sp>
        <p:nvSpPr>
          <p:cNvPr id="1099" name="Google Shape;1099;p45"/>
          <p:cNvSpPr txBox="1">
            <a:spLocks noGrp="1"/>
          </p:cNvSpPr>
          <p:nvPr>
            <p:ph type="subTitle" idx="14"/>
          </p:nvPr>
        </p:nvSpPr>
        <p:spPr>
          <a:xfrm>
            <a:off x="4859695"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a:p>
            <a:pPr marL="0" lvl="0" indent="0" algn="ctr" rtl="0">
              <a:spcBef>
                <a:spcPts val="0"/>
              </a:spcBef>
              <a:spcAft>
                <a:spcPts val="0"/>
              </a:spcAft>
              <a:buNone/>
            </a:pPr>
            <a:endParaRPr/>
          </a:p>
        </p:txBody>
      </p:sp>
      <p:sp>
        <p:nvSpPr>
          <p:cNvPr id="1100" name="Google Shape;1100;p4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object in the Solar System</a:t>
            </a:r>
            <a:endParaRPr/>
          </a:p>
          <a:p>
            <a:pPr marL="0" lvl="0" indent="0" algn="ctr"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04"/>
        <p:cNvGrpSpPr/>
        <p:nvPr/>
      </p:nvGrpSpPr>
      <p:grpSpPr>
        <a:xfrm>
          <a:off x="0" y="0"/>
          <a:ext cx="0" cy="0"/>
          <a:chOff x="0" y="0"/>
          <a:chExt cx="0" cy="0"/>
        </a:xfrm>
      </p:grpSpPr>
      <p:sp>
        <p:nvSpPr>
          <p:cNvPr id="1105" name="Google Shape;1105;p4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a:t>
            </a:r>
            <a:endParaRPr/>
          </a:p>
        </p:txBody>
      </p:sp>
      <p:sp>
        <p:nvSpPr>
          <p:cNvPr id="1106" name="Google Shape;1106;p46"/>
          <p:cNvSpPr txBox="1"/>
          <p:nvPr/>
        </p:nvSpPr>
        <p:spPr>
          <a:xfrm>
            <a:off x="720131" y="1414450"/>
            <a:ext cx="1323000" cy="36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MERCURY</a:t>
            </a:r>
            <a:endParaRPr sz="1800">
              <a:solidFill>
                <a:schemeClr val="accent1"/>
              </a:solidFill>
              <a:latin typeface="Oswald"/>
              <a:ea typeface="Oswald"/>
              <a:cs typeface="Oswald"/>
              <a:sym typeface="Oswald"/>
            </a:endParaRPr>
          </a:p>
        </p:txBody>
      </p:sp>
      <p:sp>
        <p:nvSpPr>
          <p:cNvPr id="1107" name="Google Shape;1107;p46"/>
          <p:cNvSpPr txBox="1"/>
          <p:nvPr/>
        </p:nvSpPr>
        <p:spPr>
          <a:xfrm>
            <a:off x="7101000" y="3003444"/>
            <a:ext cx="1323000" cy="36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Oswald"/>
                <a:ea typeface="Oswald"/>
                <a:cs typeface="Oswald"/>
                <a:sym typeface="Oswald"/>
              </a:rPr>
              <a:t>JUPITER</a:t>
            </a:r>
            <a:endParaRPr sz="1800">
              <a:solidFill>
                <a:schemeClr val="accent4"/>
              </a:solidFill>
              <a:latin typeface="Oswald"/>
              <a:ea typeface="Oswald"/>
              <a:cs typeface="Oswald"/>
              <a:sym typeface="Oswald"/>
            </a:endParaRPr>
          </a:p>
        </p:txBody>
      </p:sp>
      <p:sp>
        <p:nvSpPr>
          <p:cNvPr id="1108" name="Google Shape;1108;p46"/>
          <p:cNvSpPr txBox="1"/>
          <p:nvPr/>
        </p:nvSpPr>
        <p:spPr>
          <a:xfrm>
            <a:off x="7101000" y="1414438"/>
            <a:ext cx="1323000" cy="36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NEPTUNE</a:t>
            </a:r>
            <a:endParaRPr sz="1800">
              <a:solidFill>
                <a:schemeClr val="accent2"/>
              </a:solidFill>
              <a:latin typeface="Oswald"/>
              <a:ea typeface="Oswald"/>
              <a:cs typeface="Oswald"/>
              <a:sym typeface="Oswald"/>
            </a:endParaRPr>
          </a:p>
        </p:txBody>
      </p:sp>
      <p:sp>
        <p:nvSpPr>
          <p:cNvPr id="1109" name="Google Shape;1109;p46"/>
          <p:cNvSpPr txBox="1"/>
          <p:nvPr/>
        </p:nvSpPr>
        <p:spPr>
          <a:xfrm>
            <a:off x="720000" y="1712825"/>
            <a:ext cx="1323000" cy="750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object to the Sun</a:t>
            </a:r>
            <a:endParaRPr>
              <a:solidFill>
                <a:schemeClr val="dk1"/>
              </a:solidFill>
              <a:latin typeface="Roboto"/>
              <a:ea typeface="Roboto"/>
              <a:cs typeface="Roboto"/>
              <a:sym typeface="Roboto"/>
            </a:endParaRPr>
          </a:p>
          <a:p>
            <a:pPr marL="0" lvl="0" indent="0" algn="r"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1110" name="Google Shape;1110;p46"/>
          <p:cNvSpPr txBox="1"/>
          <p:nvPr/>
        </p:nvSpPr>
        <p:spPr>
          <a:xfrm>
            <a:off x="7101000" y="3301824"/>
            <a:ext cx="1323000" cy="750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the biggest planet of them all</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1111" name="Google Shape;1111;p46"/>
          <p:cNvSpPr txBox="1"/>
          <p:nvPr/>
        </p:nvSpPr>
        <p:spPr>
          <a:xfrm>
            <a:off x="7101000" y="1712800"/>
            <a:ext cx="1323000" cy="750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Neptune is the farthest planet from the Sun </a:t>
            </a:r>
            <a:endParaRPr>
              <a:solidFill>
                <a:schemeClr val="dk1"/>
              </a:solidFill>
              <a:latin typeface="Roboto"/>
              <a:ea typeface="Roboto"/>
              <a:cs typeface="Roboto"/>
              <a:sym typeface="Roboto"/>
            </a:endParaRPr>
          </a:p>
        </p:txBody>
      </p:sp>
      <p:sp>
        <p:nvSpPr>
          <p:cNvPr id="1112" name="Google Shape;1112;p46"/>
          <p:cNvSpPr txBox="1"/>
          <p:nvPr/>
        </p:nvSpPr>
        <p:spPr>
          <a:xfrm>
            <a:off x="720131" y="3003450"/>
            <a:ext cx="1323000" cy="36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MARS</a:t>
            </a:r>
            <a:endParaRPr sz="1800">
              <a:solidFill>
                <a:schemeClr val="accent3"/>
              </a:solidFill>
              <a:latin typeface="Oswald"/>
              <a:ea typeface="Oswald"/>
              <a:cs typeface="Oswald"/>
              <a:sym typeface="Oswald"/>
            </a:endParaRPr>
          </a:p>
        </p:txBody>
      </p:sp>
      <p:sp>
        <p:nvSpPr>
          <p:cNvPr id="1113" name="Google Shape;1113;p46"/>
          <p:cNvSpPr txBox="1"/>
          <p:nvPr/>
        </p:nvSpPr>
        <p:spPr>
          <a:xfrm>
            <a:off x="720000" y="3301825"/>
            <a:ext cx="1323000" cy="750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p:txBody>
      </p:sp>
      <p:sp>
        <p:nvSpPr>
          <p:cNvPr id="1114" name="Google Shape;1114;p46"/>
          <p:cNvSpPr txBox="1"/>
          <p:nvPr/>
        </p:nvSpPr>
        <p:spPr>
          <a:xfrm>
            <a:off x="720150" y="4325675"/>
            <a:ext cx="7704000" cy="271800"/>
          </a:xfrm>
          <a:prstGeom prst="rect">
            <a:avLst/>
          </a:prstGeom>
          <a:noFill/>
          <a:ln>
            <a:noFill/>
          </a:ln>
        </p:spPr>
        <p:txBody>
          <a:bodyPr spcFirstLastPara="1" wrap="square" lIns="91425" tIns="91425" rIns="91425" bIns="91425" anchor="ctr" anchorCtr="0">
            <a:noAutofit/>
          </a:bodyPr>
          <a:lstStyle/>
          <a:p>
            <a:pPr marL="269999" marR="22346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new graph here</a:t>
            </a:r>
            <a:endParaRPr sz="1100">
              <a:solidFill>
                <a:schemeClr val="dk1"/>
              </a:solidFill>
              <a:latin typeface="Roboto"/>
              <a:ea typeface="Roboto"/>
              <a:cs typeface="Roboto"/>
              <a:sym typeface="Roboto"/>
            </a:endParaRPr>
          </a:p>
        </p:txBody>
      </p:sp>
      <p:pic>
        <p:nvPicPr>
          <p:cNvPr id="1115" name="Google Shape;1115;p46" title="Gráfico">
            <a:hlinkClick r:id="rId3"/>
          </p:cNvPr>
          <p:cNvPicPr preferRelativeResize="0"/>
          <p:nvPr/>
        </p:nvPicPr>
        <p:blipFill>
          <a:blip>
            <a:alphaModFix/>
          </a:blip>
          <a:stretch>
            <a:fillRect/>
          </a:stretch>
        </p:blipFill>
        <p:spPr>
          <a:xfrm>
            <a:off x="2903062" y="991868"/>
            <a:ext cx="3337876" cy="318140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19"/>
        <p:cNvGrpSpPr/>
        <p:nvPr/>
      </p:nvGrpSpPr>
      <p:grpSpPr>
        <a:xfrm>
          <a:off x="0" y="0"/>
          <a:ext cx="0" cy="0"/>
          <a:chOff x="0" y="0"/>
          <a:chExt cx="0" cy="0"/>
        </a:xfrm>
      </p:grpSpPr>
      <p:sp>
        <p:nvSpPr>
          <p:cNvPr id="1120" name="Google Shape;1120;p4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ANALYSIS</a:t>
            </a:r>
            <a:endParaRPr/>
          </a:p>
        </p:txBody>
      </p:sp>
      <p:graphicFrame>
        <p:nvGraphicFramePr>
          <p:cNvPr id="1121" name="Google Shape;1121;p47"/>
          <p:cNvGraphicFramePr/>
          <p:nvPr/>
        </p:nvGraphicFramePr>
        <p:xfrm>
          <a:off x="1534125" y="1750500"/>
          <a:ext cx="3000000" cy="3000000"/>
        </p:xfrm>
        <a:graphic>
          <a:graphicData uri="http://schemas.openxmlformats.org/drawingml/2006/table">
            <a:tbl>
              <a:tblPr>
                <a:noFill/>
                <a:tableStyleId>{2A2F4B2E-8EDE-42B6-B6E3-67527F905766}</a:tableStyleId>
              </a:tblPr>
              <a:tblGrid>
                <a:gridCol w="1215150">
                  <a:extLst>
                    <a:ext uri="{9D8B030D-6E8A-4147-A177-3AD203B41FA5}">
                      <a16:colId xmlns:a16="http://schemas.microsoft.com/office/drawing/2014/main" val="20000"/>
                    </a:ext>
                  </a:extLst>
                </a:gridCol>
                <a:gridCol w="1215150">
                  <a:extLst>
                    <a:ext uri="{9D8B030D-6E8A-4147-A177-3AD203B41FA5}">
                      <a16:colId xmlns:a16="http://schemas.microsoft.com/office/drawing/2014/main" val="20001"/>
                    </a:ext>
                  </a:extLst>
                </a:gridCol>
                <a:gridCol w="1215150">
                  <a:extLst>
                    <a:ext uri="{9D8B030D-6E8A-4147-A177-3AD203B41FA5}">
                      <a16:colId xmlns:a16="http://schemas.microsoft.com/office/drawing/2014/main" val="20002"/>
                    </a:ext>
                  </a:extLst>
                </a:gridCol>
                <a:gridCol w="1215150">
                  <a:extLst>
                    <a:ext uri="{9D8B030D-6E8A-4147-A177-3AD203B41FA5}">
                      <a16:colId xmlns:a16="http://schemas.microsoft.com/office/drawing/2014/main" val="20003"/>
                    </a:ext>
                  </a:extLst>
                </a:gridCol>
                <a:gridCol w="1215150">
                  <a:extLst>
                    <a:ext uri="{9D8B030D-6E8A-4147-A177-3AD203B41FA5}">
                      <a16:colId xmlns:a16="http://schemas.microsoft.com/office/drawing/2014/main" val="20004"/>
                    </a:ext>
                  </a:extLst>
                </a:gridCol>
              </a:tblGrid>
              <a:tr h="4917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Oswald"/>
                          <a:ea typeface="Oswald"/>
                          <a:cs typeface="Oswald"/>
                          <a:sym typeface="Oswald"/>
                        </a:rPr>
                        <a:t>JUPITER</a:t>
                      </a:r>
                      <a:endParaRPr>
                        <a:solidFill>
                          <a:schemeClr val="accent1"/>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Oswald"/>
                          <a:ea typeface="Oswald"/>
                          <a:cs typeface="Oswald"/>
                          <a:sym typeface="Oswald"/>
                        </a:rPr>
                        <a:t>MERCURY</a:t>
                      </a:r>
                      <a:endParaRPr>
                        <a:solidFill>
                          <a:schemeClr val="accent2"/>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Oswald"/>
                          <a:ea typeface="Oswald"/>
                          <a:cs typeface="Oswald"/>
                          <a:sym typeface="Oswald"/>
                        </a:rPr>
                        <a:t>VENUS</a:t>
                      </a:r>
                      <a:endParaRPr>
                        <a:solidFill>
                          <a:schemeClr val="accent6"/>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swald"/>
                          <a:ea typeface="Oswald"/>
                          <a:cs typeface="Oswald"/>
                          <a:sym typeface="Oswald"/>
                        </a:rPr>
                        <a:t>MARS</a:t>
                      </a:r>
                      <a:endParaRPr>
                        <a:solidFill>
                          <a:schemeClr val="accent4"/>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96550">
                <a:tc>
                  <a:txBody>
                    <a:bodyPr/>
                    <a:lstStyle/>
                    <a:p>
                      <a:pPr marL="0" lvl="0" indent="0" algn="l" rtl="0">
                        <a:spcBef>
                          <a:spcPts val="0"/>
                        </a:spcBef>
                        <a:spcAft>
                          <a:spcPts val="0"/>
                        </a:spcAft>
                        <a:buNone/>
                      </a:pPr>
                      <a:endParaRPr/>
                    </a:p>
                  </a:txBody>
                  <a:tcPr marL="91425" marR="91425" marT="91425" marB="91425">
                    <a:lnL w="19050" cap="flat" cmpd="sng">
                      <a:solidFill>
                        <a:schemeClr val="accent6">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01</a:t>
                      </a:r>
                      <a:endParaRPr sz="12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02</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03</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122" name="Google Shape;1122;p47"/>
          <p:cNvGrpSpPr/>
          <p:nvPr/>
        </p:nvGrpSpPr>
        <p:grpSpPr>
          <a:xfrm>
            <a:off x="6854939" y="1360025"/>
            <a:ext cx="358199" cy="359154"/>
            <a:chOff x="-48633950" y="1972600"/>
            <a:chExt cx="300100" cy="300900"/>
          </a:xfrm>
        </p:grpSpPr>
        <p:sp>
          <p:nvSpPr>
            <p:cNvPr id="1123" name="Google Shape;1123;p4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7"/>
          <p:cNvGrpSpPr/>
          <p:nvPr/>
        </p:nvGrpSpPr>
        <p:grpSpPr>
          <a:xfrm>
            <a:off x="5593356" y="1360488"/>
            <a:ext cx="361004" cy="358229"/>
            <a:chOff x="-48266125" y="1973375"/>
            <a:chExt cx="302450" cy="300125"/>
          </a:xfrm>
        </p:grpSpPr>
        <p:sp>
          <p:nvSpPr>
            <p:cNvPr id="1126" name="Google Shape;1126;p4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 name="Google Shape;1132;p47"/>
          <p:cNvSpPr/>
          <p:nvPr/>
        </p:nvSpPr>
        <p:spPr>
          <a:xfrm>
            <a:off x="3194309" y="1360503"/>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 name="Google Shape;1133;p47"/>
          <p:cNvGrpSpPr/>
          <p:nvPr/>
        </p:nvGrpSpPr>
        <p:grpSpPr>
          <a:xfrm>
            <a:off x="4457065" y="1360040"/>
            <a:ext cx="230365" cy="359124"/>
            <a:chOff x="-47842400" y="2342000"/>
            <a:chExt cx="193000" cy="300875"/>
          </a:xfrm>
        </p:grpSpPr>
        <p:sp>
          <p:nvSpPr>
            <p:cNvPr id="1134" name="Google Shape;1134;p4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7"/>
          <p:cNvGrpSpPr/>
          <p:nvPr/>
        </p:nvGrpSpPr>
        <p:grpSpPr>
          <a:xfrm>
            <a:off x="3219769" y="2343040"/>
            <a:ext cx="308234" cy="308234"/>
            <a:chOff x="1487200" y="4993750"/>
            <a:chExt cx="483125" cy="483125"/>
          </a:xfrm>
        </p:grpSpPr>
        <p:sp>
          <p:nvSpPr>
            <p:cNvPr id="1138" name="Google Shape;1138;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9" name="Google Shape;1139;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0" name="Google Shape;1140;p47"/>
          <p:cNvGrpSpPr/>
          <p:nvPr/>
        </p:nvGrpSpPr>
        <p:grpSpPr>
          <a:xfrm>
            <a:off x="3219769" y="2835365"/>
            <a:ext cx="308234" cy="308234"/>
            <a:chOff x="2081650" y="4993750"/>
            <a:chExt cx="483125" cy="483125"/>
          </a:xfrm>
        </p:grpSpPr>
        <p:sp>
          <p:nvSpPr>
            <p:cNvPr id="1141" name="Google Shape;114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2" name="Google Shape;114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3" name="Google Shape;1143;p47"/>
          <p:cNvGrpSpPr/>
          <p:nvPr/>
        </p:nvGrpSpPr>
        <p:grpSpPr>
          <a:xfrm>
            <a:off x="3219769" y="3327690"/>
            <a:ext cx="308234" cy="308234"/>
            <a:chOff x="1487200" y="4993750"/>
            <a:chExt cx="483125" cy="483125"/>
          </a:xfrm>
        </p:grpSpPr>
        <p:sp>
          <p:nvSpPr>
            <p:cNvPr id="1144" name="Google Shape;1144;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5" name="Google Shape;1145;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6" name="Google Shape;1146;p47"/>
          <p:cNvGrpSpPr/>
          <p:nvPr/>
        </p:nvGrpSpPr>
        <p:grpSpPr>
          <a:xfrm>
            <a:off x="3219769" y="3820015"/>
            <a:ext cx="308234" cy="308234"/>
            <a:chOff x="2081650" y="4993750"/>
            <a:chExt cx="483125" cy="483125"/>
          </a:xfrm>
        </p:grpSpPr>
        <p:sp>
          <p:nvSpPr>
            <p:cNvPr id="1147" name="Google Shape;1147;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8" name="Google Shape;1148;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9" name="Google Shape;1149;p47"/>
          <p:cNvGrpSpPr/>
          <p:nvPr/>
        </p:nvGrpSpPr>
        <p:grpSpPr>
          <a:xfrm>
            <a:off x="6879921" y="2343040"/>
            <a:ext cx="308234" cy="308234"/>
            <a:chOff x="1487200" y="4993750"/>
            <a:chExt cx="483125" cy="483125"/>
          </a:xfrm>
        </p:grpSpPr>
        <p:sp>
          <p:nvSpPr>
            <p:cNvPr id="1150" name="Google Shape;115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1" name="Google Shape;115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2" name="Google Shape;1152;p47"/>
          <p:cNvGrpSpPr/>
          <p:nvPr/>
        </p:nvGrpSpPr>
        <p:grpSpPr>
          <a:xfrm>
            <a:off x="6879921" y="2835365"/>
            <a:ext cx="308234" cy="308234"/>
            <a:chOff x="2081650" y="4993750"/>
            <a:chExt cx="483125" cy="483125"/>
          </a:xfrm>
        </p:grpSpPr>
        <p:sp>
          <p:nvSpPr>
            <p:cNvPr id="1153" name="Google Shape;1153;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4" name="Google Shape;1154;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5" name="Google Shape;1155;p47"/>
          <p:cNvGrpSpPr/>
          <p:nvPr/>
        </p:nvGrpSpPr>
        <p:grpSpPr>
          <a:xfrm>
            <a:off x="6879921" y="3327690"/>
            <a:ext cx="308234" cy="308234"/>
            <a:chOff x="1487200" y="4993750"/>
            <a:chExt cx="483125" cy="483125"/>
          </a:xfrm>
        </p:grpSpPr>
        <p:sp>
          <p:nvSpPr>
            <p:cNvPr id="1156" name="Google Shape;1156;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7" name="Google Shape;1157;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8" name="Google Shape;1158;p47"/>
          <p:cNvGrpSpPr/>
          <p:nvPr/>
        </p:nvGrpSpPr>
        <p:grpSpPr>
          <a:xfrm>
            <a:off x="6879921" y="3820015"/>
            <a:ext cx="308234" cy="308234"/>
            <a:chOff x="2081650" y="4993750"/>
            <a:chExt cx="483125" cy="483125"/>
          </a:xfrm>
        </p:grpSpPr>
        <p:sp>
          <p:nvSpPr>
            <p:cNvPr id="1159" name="Google Shape;1159;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0" name="Google Shape;1160;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1" name="Google Shape;1161;p47"/>
          <p:cNvGrpSpPr/>
          <p:nvPr/>
        </p:nvGrpSpPr>
        <p:grpSpPr>
          <a:xfrm>
            <a:off x="4418130" y="2343040"/>
            <a:ext cx="308234" cy="308234"/>
            <a:chOff x="2081650" y="4993750"/>
            <a:chExt cx="483125" cy="483125"/>
          </a:xfrm>
        </p:grpSpPr>
        <p:sp>
          <p:nvSpPr>
            <p:cNvPr id="1162" name="Google Shape;1162;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3" name="Google Shape;1163;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4" name="Google Shape;1164;p47"/>
          <p:cNvGrpSpPr/>
          <p:nvPr/>
        </p:nvGrpSpPr>
        <p:grpSpPr>
          <a:xfrm>
            <a:off x="4418130" y="2835365"/>
            <a:ext cx="308234" cy="308234"/>
            <a:chOff x="2081650" y="4993750"/>
            <a:chExt cx="483125" cy="483125"/>
          </a:xfrm>
        </p:grpSpPr>
        <p:sp>
          <p:nvSpPr>
            <p:cNvPr id="1165" name="Google Shape;1165;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6" name="Google Shape;1166;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7" name="Google Shape;1167;p47"/>
          <p:cNvGrpSpPr/>
          <p:nvPr/>
        </p:nvGrpSpPr>
        <p:grpSpPr>
          <a:xfrm>
            <a:off x="4418130" y="3820015"/>
            <a:ext cx="308234" cy="308234"/>
            <a:chOff x="2081650" y="4993750"/>
            <a:chExt cx="483125" cy="483125"/>
          </a:xfrm>
        </p:grpSpPr>
        <p:sp>
          <p:nvSpPr>
            <p:cNvPr id="1168" name="Google Shape;1168;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9" name="Google Shape;1169;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0" name="Google Shape;1170;p47"/>
          <p:cNvGrpSpPr/>
          <p:nvPr/>
        </p:nvGrpSpPr>
        <p:grpSpPr>
          <a:xfrm>
            <a:off x="5619741" y="3327690"/>
            <a:ext cx="308234" cy="308234"/>
            <a:chOff x="2081650" y="4993750"/>
            <a:chExt cx="483125" cy="483125"/>
          </a:xfrm>
        </p:grpSpPr>
        <p:sp>
          <p:nvSpPr>
            <p:cNvPr id="1171" name="Google Shape;117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2" name="Google Shape;117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3" name="Google Shape;1173;p47"/>
          <p:cNvGrpSpPr/>
          <p:nvPr/>
        </p:nvGrpSpPr>
        <p:grpSpPr>
          <a:xfrm>
            <a:off x="5619741" y="2343040"/>
            <a:ext cx="308234" cy="308234"/>
            <a:chOff x="2081650" y="4993750"/>
            <a:chExt cx="483125" cy="483125"/>
          </a:xfrm>
        </p:grpSpPr>
        <p:sp>
          <p:nvSpPr>
            <p:cNvPr id="1174" name="Google Shape;117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5" name="Google Shape;117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6" name="Google Shape;1176;p47"/>
          <p:cNvGrpSpPr/>
          <p:nvPr/>
        </p:nvGrpSpPr>
        <p:grpSpPr>
          <a:xfrm>
            <a:off x="4418130" y="3327690"/>
            <a:ext cx="308234" cy="308234"/>
            <a:chOff x="1487200" y="4993750"/>
            <a:chExt cx="483125" cy="483125"/>
          </a:xfrm>
        </p:grpSpPr>
        <p:sp>
          <p:nvSpPr>
            <p:cNvPr id="1177" name="Google Shape;1177;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8" name="Google Shape;1178;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9" name="Google Shape;1179;p47"/>
          <p:cNvGrpSpPr/>
          <p:nvPr/>
        </p:nvGrpSpPr>
        <p:grpSpPr>
          <a:xfrm>
            <a:off x="5619741" y="2835365"/>
            <a:ext cx="308234" cy="308234"/>
            <a:chOff x="1487200" y="4993750"/>
            <a:chExt cx="483125" cy="483125"/>
          </a:xfrm>
        </p:grpSpPr>
        <p:sp>
          <p:nvSpPr>
            <p:cNvPr id="1180" name="Google Shape;118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81" name="Google Shape;118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82" name="Google Shape;1182;p47"/>
          <p:cNvGrpSpPr/>
          <p:nvPr/>
        </p:nvGrpSpPr>
        <p:grpSpPr>
          <a:xfrm>
            <a:off x="5619741" y="3820015"/>
            <a:ext cx="308234" cy="308234"/>
            <a:chOff x="1487200" y="4993750"/>
            <a:chExt cx="483125" cy="483125"/>
          </a:xfrm>
        </p:grpSpPr>
        <p:sp>
          <p:nvSpPr>
            <p:cNvPr id="1183" name="Google Shape;118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84" name="Google Shape;118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88"/>
        <p:cNvGrpSpPr/>
        <p:nvPr/>
      </p:nvGrpSpPr>
      <p:grpSpPr>
        <a:xfrm>
          <a:off x="0" y="0"/>
          <a:ext cx="0" cy="0"/>
          <a:chOff x="0" y="0"/>
          <a:chExt cx="0" cy="0"/>
        </a:xfrm>
      </p:grpSpPr>
      <p:sp>
        <p:nvSpPr>
          <p:cNvPr id="1189" name="Google Shape;1189;p48"/>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190" name="Google Shape;1190;p48"/>
          <p:cNvSpPr txBox="1">
            <a:spLocks noGrp="1"/>
          </p:cNvSpPr>
          <p:nvPr>
            <p:ph type="title" idx="2"/>
          </p:nvPr>
        </p:nvSpPr>
        <p:spPr>
          <a:xfrm>
            <a:off x="3216900" y="2744525"/>
            <a:ext cx="2622000" cy="88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SALES AND MARKETING PLAN</a:t>
            </a:r>
            <a:endParaRPr/>
          </a:p>
        </p:txBody>
      </p:sp>
      <p:grpSp>
        <p:nvGrpSpPr>
          <p:cNvPr id="1191" name="Google Shape;1191;p48"/>
          <p:cNvGrpSpPr/>
          <p:nvPr/>
        </p:nvGrpSpPr>
        <p:grpSpPr>
          <a:xfrm>
            <a:off x="6275293" y="1383097"/>
            <a:ext cx="2377303" cy="2377303"/>
            <a:chOff x="5612559" y="834972"/>
            <a:chExt cx="3473558" cy="3473558"/>
          </a:xfrm>
        </p:grpSpPr>
        <p:sp>
          <p:nvSpPr>
            <p:cNvPr id="1192" name="Google Shape;1192;p48"/>
            <p:cNvSpPr/>
            <p:nvPr/>
          </p:nvSpPr>
          <p:spPr>
            <a:xfrm>
              <a:off x="5612559" y="3034881"/>
              <a:ext cx="2894635" cy="1273649"/>
            </a:xfrm>
            <a:custGeom>
              <a:avLst/>
              <a:gdLst/>
              <a:ahLst/>
              <a:cxnLst/>
              <a:rect l="l" t="t" r="r" b="b"/>
              <a:pathLst>
                <a:path w="163101" h="71765" extrusionOk="0">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5612559" y="2571742"/>
              <a:ext cx="2663066" cy="463157"/>
            </a:xfrm>
            <a:custGeom>
              <a:avLst/>
              <a:gdLst/>
              <a:ahLst/>
              <a:cxnLst/>
              <a:rect l="l" t="t" r="r" b="b"/>
              <a:pathLst>
                <a:path w="150053" h="26097" extrusionOk="0">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6075698" y="1413895"/>
              <a:ext cx="2663066" cy="2894635"/>
            </a:xfrm>
            <a:custGeom>
              <a:avLst/>
              <a:gdLst/>
              <a:ahLst/>
              <a:cxnLst/>
              <a:rect l="l" t="t" r="r" b="b"/>
              <a:pathLst>
                <a:path w="150053" h="163101" extrusionOk="0">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6075698" y="1066541"/>
              <a:ext cx="1796420" cy="463157"/>
            </a:xfrm>
            <a:custGeom>
              <a:avLst/>
              <a:gdLst/>
              <a:ahLst/>
              <a:cxnLst/>
              <a:rect l="l" t="t" r="r" b="b"/>
              <a:pathLst>
                <a:path w="101221" h="26097" extrusionOk="0">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8044038" y="1182326"/>
              <a:ext cx="694726" cy="694726"/>
            </a:xfrm>
            <a:custGeom>
              <a:avLst/>
              <a:gdLst/>
              <a:ahLst/>
              <a:cxnLst/>
              <a:rect l="l" t="t" r="r" b="b"/>
              <a:pathLst>
                <a:path w="39145" h="39145" extrusionOk="0">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7696684" y="834972"/>
              <a:ext cx="1389434" cy="1389434"/>
            </a:xfrm>
            <a:custGeom>
              <a:avLst/>
              <a:gdLst/>
              <a:ahLst/>
              <a:cxnLst/>
              <a:rect l="l" t="t" r="r" b="b"/>
              <a:pathLst>
                <a:path w="78289" h="78289" extrusionOk="0">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4937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6712514"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48094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7986146" y="1124433"/>
              <a:ext cx="810511" cy="810511"/>
            </a:xfrm>
            <a:custGeom>
              <a:avLst/>
              <a:gdLst/>
              <a:ahLst/>
              <a:cxnLst/>
              <a:rect l="l" t="t" r="r" b="b"/>
              <a:pathLst>
                <a:path w="45669" h="45669" extrusionOk="0">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6249375"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6017806"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5786237"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6210597" y="1714946"/>
              <a:ext cx="362990" cy="439996"/>
            </a:xfrm>
            <a:custGeom>
              <a:avLst/>
              <a:gdLst/>
              <a:ahLst/>
              <a:cxnLst/>
              <a:rect l="l" t="t" r="r" b="b"/>
              <a:pathLst>
                <a:path w="20453" h="24792" extrusionOk="0">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7719844" y="2178085"/>
              <a:ext cx="362990" cy="439996"/>
            </a:xfrm>
            <a:custGeom>
              <a:avLst/>
              <a:gdLst/>
              <a:ahLst/>
              <a:cxnLst/>
              <a:rect l="l" t="t" r="r" b="b"/>
              <a:pathLst>
                <a:path w="20453" h="24792" extrusionOk="0">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6712514" y="1703357"/>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6712514" y="193492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6712514" y="216649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6712514" y="2398065"/>
              <a:ext cx="578941" cy="115802"/>
            </a:xfrm>
            <a:custGeom>
              <a:avLst/>
              <a:gdLst/>
              <a:ahLst/>
              <a:cxnLst/>
              <a:rect l="l" t="t" r="r" b="b"/>
              <a:pathLst>
                <a:path w="32621" h="6525" extrusionOk="0">
                  <a:moveTo>
                    <a:pt x="1" y="1"/>
                  </a:moveTo>
                  <a:lnTo>
                    <a:pt x="1" y="6525"/>
                  </a:lnTo>
                  <a:lnTo>
                    <a:pt x="32621" y="6525"/>
                  </a:lnTo>
                  <a:lnTo>
                    <a:pt x="32621"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7407222" y="2398065"/>
              <a:ext cx="115802" cy="115802"/>
            </a:xfrm>
            <a:custGeom>
              <a:avLst/>
              <a:gdLst/>
              <a:ahLst/>
              <a:cxnLst/>
              <a:rect l="l" t="t" r="r" b="b"/>
              <a:pathLst>
                <a:path w="6525" h="6525" extrusionOk="0">
                  <a:moveTo>
                    <a:pt x="1" y="1"/>
                  </a:moveTo>
                  <a:lnTo>
                    <a:pt x="1" y="6525"/>
                  </a:lnTo>
                  <a:lnTo>
                    <a:pt x="6525" y="6525"/>
                  </a:lnTo>
                  <a:lnTo>
                    <a:pt x="6525"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7138596" y="3337653"/>
              <a:ext cx="474746" cy="668087"/>
            </a:xfrm>
            <a:custGeom>
              <a:avLst/>
              <a:gdLst/>
              <a:ahLst/>
              <a:cxnLst/>
              <a:rect l="l" t="t" r="r" b="b"/>
              <a:pathLst>
                <a:path w="26750" h="37644" extrusionOk="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6274861" y="3337653"/>
              <a:ext cx="474728" cy="668087"/>
            </a:xfrm>
            <a:custGeom>
              <a:avLst/>
              <a:gdLst/>
              <a:ahLst/>
              <a:cxnLst/>
              <a:rect l="l" t="t" r="r" b="b"/>
              <a:pathLst>
                <a:path w="26749" h="37644" extrusionOk="0">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6771560" y="3194662"/>
              <a:ext cx="343325" cy="954088"/>
            </a:xfrm>
            <a:custGeom>
              <a:avLst/>
              <a:gdLst/>
              <a:ahLst/>
              <a:cxnLst/>
              <a:rect l="l" t="t" r="r" b="b"/>
              <a:pathLst>
                <a:path w="19345" h="53759" extrusionOk="0">
                  <a:moveTo>
                    <a:pt x="13016" y="1"/>
                  </a:moveTo>
                  <a:lnTo>
                    <a:pt x="1" y="52160"/>
                  </a:lnTo>
                  <a:lnTo>
                    <a:pt x="6329" y="53758"/>
                  </a:lnTo>
                  <a:lnTo>
                    <a:pt x="19345" y="1566"/>
                  </a:lnTo>
                  <a:lnTo>
                    <a:pt x="1301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5786237" y="367169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5786237" y="3208558"/>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5786237" y="344012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7986146"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7986146"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7986146"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8449284"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8449284"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8449284"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8"/>
          <p:cNvGrpSpPr/>
          <p:nvPr/>
        </p:nvGrpSpPr>
        <p:grpSpPr>
          <a:xfrm>
            <a:off x="2598300" y="1013625"/>
            <a:ext cx="95400" cy="3116250"/>
            <a:chOff x="4524300" y="1013625"/>
            <a:chExt cx="95400" cy="3116250"/>
          </a:xfrm>
        </p:grpSpPr>
        <p:sp>
          <p:nvSpPr>
            <p:cNvPr id="1225" name="Google Shape;1225;p4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34"/>
        <p:cNvGrpSpPr/>
        <p:nvPr/>
      </p:nvGrpSpPr>
      <p:grpSpPr>
        <a:xfrm>
          <a:off x="0" y="0"/>
          <a:ext cx="0" cy="0"/>
          <a:chOff x="0" y="0"/>
          <a:chExt cx="0" cy="0"/>
        </a:xfrm>
      </p:grpSpPr>
      <p:sp>
        <p:nvSpPr>
          <p:cNvPr id="1235" name="Google Shape;1235;p49"/>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sp>
        <p:nvSpPr>
          <p:cNvPr id="1236" name="Google Shape;1236;p49"/>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237" name="Google Shape;1237;p49"/>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a:t>
            </a:r>
            <a:endParaRPr/>
          </a:p>
        </p:txBody>
      </p:sp>
      <p:sp>
        <p:nvSpPr>
          <p:cNvPr id="1238" name="Google Shape;1238;p49"/>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1239" name="Google Shape;1239;p49"/>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 is the ringed planet. It is composed of hydrogen and helium</a:t>
            </a:r>
            <a:endParaRPr/>
          </a:p>
        </p:txBody>
      </p:sp>
      <p:sp>
        <p:nvSpPr>
          <p:cNvPr id="1240" name="Google Shape;1240;p49"/>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241" name="Google Shape;1241;p49"/>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1242" name="Google Shape;1242;p49"/>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fourth-largest planet in the Solar System</a:t>
            </a:r>
            <a:endParaRPr/>
          </a:p>
        </p:txBody>
      </p:sp>
      <p:sp>
        <p:nvSpPr>
          <p:cNvPr id="1243" name="Google Shape;1243;p4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SERVICES</a:t>
            </a:r>
            <a:endParaRPr/>
          </a:p>
        </p:txBody>
      </p:sp>
      <p:sp>
        <p:nvSpPr>
          <p:cNvPr id="1244" name="Google Shape;1244;p49"/>
          <p:cNvSpPr/>
          <p:nvPr/>
        </p:nvSpPr>
        <p:spPr>
          <a:xfrm>
            <a:off x="3672333" y="1611267"/>
            <a:ext cx="406871" cy="404753"/>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3673922" y="2935449"/>
            <a:ext cx="403694" cy="403659"/>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5058199" y="2935449"/>
            <a:ext cx="410151" cy="403659"/>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 name="Google Shape;1247;p49"/>
          <p:cNvGrpSpPr/>
          <p:nvPr/>
        </p:nvGrpSpPr>
        <p:grpSpPr>
          <a:xfrm>
            <a:off x="5064520" y="1614901"/>
            <a:ext cx="397509" cy="397484"/>
            <a:chOff x="-1700225" y="2768875"/>
            <a:chExt cx="291450" cy="292225"/>
          </a:xfrm>
        </p:grpSpPr>
        <p:sp>
          <p:nvSpPr>
            <p:cNvPr id="1248" name="Google Shape;1248;p49"/>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45647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674" name="Google Shape;674;p29"/>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tx1">
                    <a:lumMod val="90000"/>
                  </a:schemeClr>
                </a:solidFill>
              </a:rPr>
              <a:t>Problem Statement</a:t>
            </a:r>
            <a:endParaRPr dirty="0">
              <a:solidFill>
                <a:schemeClr val="tx1">
                  <a:lumMod val="90000"/>
                </a:schemeClr>
              </a:solidFill>
            </a:endParaRPr>
          </a:p>
        </p:txBody>
      </p:sp>
      <p:sp>
        <p:nvSpPr>
          <p:cNvPr id="675" name="Google Shape;675;p29"/>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tx1">
                    <a:lumMod val="90000"/>
                  </a:schemeClr>
                </a:solidFill>
              </a:rPr>
              <a:t>01</a:t>
            </a:r>
            <a:endParaRPr dirty="0">
              <a:solidFill>
                <a:schemeClr val="tx1">
                  <a:lumMod val="90000"/>
                </a:schemeClr>
              </a:solidFill>
            </a:endParaRPr>
          </a:p>
        </p:txBody>
      </p:sp>
      <p:sp>
        <p:nvSpPr>
          <p:cNvPr id="677" name="Google Shape;677;p29"/>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1">
                    <a:lumMod val="90000"/>
                  </a:schemeClr>
                </a:solidFill>
              </a:rPr>
              <a:t>Objective of Project</a:t>
            </a:r>
            <a:endParaRPr dirty="0">
              <a:solidFill>
                <a:schemeClr val="accent1">
                  <a:lumMod val="90000"/>
                </a:schemeClr>
              </a:solidFill>
            </a:endParaRPr>
          </a:p>
        </p:txBody>
      </p:sp>
      <p:sp>
        <p:nvSpPr>
          <p:cNvPr id="678" name="Google Shape;678;p29"/>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lumMod val="90000"/>
                  </a:schemeClr>
                </a:solidFill>
              </a:rPr>
              <a:t>02</a:t>
            </a:r>
            <a:endParaRPr>
              <a:solidFill>
                <a:schemeClr val="accent1">
                  <a:lumMod val="90000"/>
                </a:schemeClr>
              </a:solidFill>
            </a:endParaRPr>
          </a:p>
        </p:txBody>
      </p:sp>
      <p:sp>
        <p:nvSpPr>
          <p:cNvPr id="680" name="Google Shape;680;p29"/>
          <p:cNvSpPr txBox="1">
            <a:spLocks noGrp="1"/>
          </p:cNvSpPr>
          <p:nvPr>
            <p:ph type="subTitle" idx="7"/>
          </p:nvPr>
        </p:nvSpPr>
        <p:spPr>
          <a:xfrm>
            <a:off x="6107050" y="1799189"/>
            <a:ext cx="2316900" cy="66593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6">
                    <a:lumMod val="40000"/>
                    <a:lumOff val="60000"/>
                  </a:schemeClr>
                </a:solidFill>
              </a:rPr>
              <a:t>Tentative Schedule Plan</a:t>
            </a:r>
          </a:p>
          <a:p>
            <a:pPr marL="0" lvl="0" indent="0" algn="ctr" rtl="0">
              <a:spcBef>
                <a:spcPts val="0"/>
              </a:spcBef>
              <a:spcAft>
                <a:spcPts val="0"/>
              </a:spcAft>
              <a:buNone/>
            </a:pPr>
            <a:r>
              <a:rPr lang="en" dirty="0">
                <a:solidFill>
                  <a:schemeClr val="accent6">
                    <a:lumMod val="40000"/>
                    <a:lumOff val="60000"/>
                  </a:schemeClr>
                </a:solidFill>
              </a:rPr>
              <a:t>(Gantt Chart)</a:t>
            </a:r>
            <a:endParaRPr dirty="0">
              <a:solidFill>
                <a:schemeClr val="accent6">
                  <a:lumMod val="40000"/>
                  <a:lumOff val="60000"/>
                </a:schemeClr>
              </a:solidFill>
            </a:endParaRPr>
          </a:p>
        </p:txBody>
      </p:sp>
      <p:sp>
        <p:nvSpPr>
          <p:cNvPr id="681" name="Google Shape;681;p29"/>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6">
                    <a:lumMod val="40000"/>
                    <a:lumOff val="60000"/>
                  </a:schemeClr>
                </a:solidFill>
              </a:rPr>
              <a:t>03</a:t>
            </a:r>
            <a:endParaRPr dirty="0">
              <a:solidFill>
                <a:schemeClr val="accent6">
                  <a:lumMod val="40000"/>
                  <a:lumOff val="60000"/>
                </a:schemeClr>
              </a:solidFill>
            </a:endParaRPr>
          </a:p>
        </p:txBody>
      </p:sp>
      <p:sp>
        <p:nvSpPr>
          <p:cNvPr id="683" name="Google Shape;683;p29"/>
          <p:cNvSpPr txBox="1">
            <a:spLocks noGrp="1"/>
          </p:cNvSpPr>
          <p:nvPr>
            <p:ph type="subTitle" idx="13"/>
          </p:nvPr>
        </p:nvSpPr>
        <p:spPr>
          <a:xfrm>
            <a:off x="719600" y="2944012"/>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tx1">
                    <a:lumMod val="75000"/>
                  </a:schemeClr>
                </a:solidFill>
              </a:rPr>
              <a:t>Literature Review</a:t>
            </a:r>
            <a:endParaRPr dirty="0">
              <a:solidFill>
                <a:schemeClr val="tx1">
                  <a:lumMod val="75000"/>
                </a:schemeClr>
              </a:solidFill>
            </a:endParaRPr>
          </a:p>
        </p:txBody>
      </p:sp>
      <p:sp>
        <p:nvSpPr>
          <p:cNvPr id="684" name="Google Shape;684;p29"/>
          <p:cNvSpPr txBox="1">
            <a:spLocks noGrp="1"/>
          </p:cNvSpPr>
          <p:nvPr>
            <p:ph type="title" idx="14"/>
          </p:nvPr>
        </p:nvSpPr>
        <p:spPr>
          <a:xfrm>
            <a:off x="1329200" y="249172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tx1">
                    <a:lumMod val="75000"/>
                  </a:schemeClr>
                </a:solidFill>
              </a:rPr>
              <a:t>04</a:t>
            </a:r>
            <a:endParaRPr dirty="0">
              <a:solidFill>
                <a:schemeClr val="tx1">
                  <a:lumMod val="75000"/>
                </a:schemeClr>
              </a:solidFill>
            </a:endParaRPr>
          </a:p>
        </p:txBody>
      </p:sp>
      <p:sp>
        <p:nvSpPr>
          <p:cNvPr id="686" name="Google Shape;686;p29"/>
          <p:cNvSpPr txBox="1">
            <a:spLocks noGrp="1"/>
          </p:cNvSpPr>
          <p:nvPr>
            <p:ph type="subTitle" idx="16"/>
          </p:nvPr>
        </p:nvSpPr>
        <p:spPr>
          <a:xfrm>
            <a:off x="3413400" y="2944012"/>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accent1">
                    <a:lumMod val="75000"/>
                  </a:schemeClr>
                </a:solidFill>
              </a:rPr>
              <a:t>Diagrams</a:t>
            </a:r>
            <a:endParaRPr dirty="0">
              <a:solidFill>
                <a:schemeClr val="accent1">
                  <a:lumMod val="75000"/>
                </a:schemeClr>
              </a:solidFill>
            </a:endParaRPr>
          </a:p>
        </p:txBody>
      </p:sp>
      <p:sp>
        <p:nvSpPr>
          <p:cNvPr id="687" name="Google Shape;687;p29"/>
          <p:cNvSpPr txBox="1">
            <a:spLocks noGrp="1"/>
          </p:cNvSpPr>
          <p:nvPr>
            <p:ph type="title" idx="17"/>
          </p:nvPr>
        </p:nvSpPr>
        <p:spPr>
          <a:xfrm>
            <a:off x="4023025" y="249172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lumMod val="75000"/>
                  </a:schemeClr>
                </a:solidFill>
              </a:rPr>
              <a:t>05</a:t>
            </a:r>
            <a:endParaRPr>
              <a:solidFill>
                <a:schemeClr val="accent1">
                  <a:lumMod val="75000"/>
                </a:schemeClr>
              </a:solidFill>
            </a:endParaRPr>
          </a:p>
        </p:txBody>
      </p:sp>
      <p:sp>
        <p:nvSpPr>
          <p:cNvPr id="689" name="Google Shape;689;p29"/>
          <p:cNvSpPr txBox="1">
            <a:spLocks noGrp="1"/>
          </p:cNvSpPr>
          <p:nvPr>
            <p:ph type="subTitle" idx="19"/>
          </p:nvPr>
        </p:nvSpPr>
        <p:spPr>
          <a:xfrm>
            <a:off x="6107050" y="2944010"/>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accent6">
                    <a:lumMod val="60000"/>
                    <a:lumOff val="40000"/>
                  </a:schemeClr>
                </a:solidFill>
              </a:rPr>
              <a:t>Implementation</a:t>
            </a:r>
            <a:endParaRPr dirty="0">
              <a:solidFill>
                <a:schemeClr val="accent6">
                  <a:lumMod val="60000"/>
                  <a:lumOff val="40000"/>
                </a:schemeClr>
              </a:solidFill>
            </a:endParaRPr>
          </a:p>
        </p:txBody>
      </p:sp>
      <p:sp>
        <p:nvSpPr>
          <p:cNvPr id="690" name="Google Shape;690;p29"/>
          <p:cNvSpPr txBox="1">
            <a:spLocks noGrp="1"/>
          </p:cNvSpPr>
          <p:nvPr>
            <p:ph type="title" idx="20"/>
          </p:nvPr>
        </p:nvSpPr>
        <p:spPr>
          <a:xfrm>
            <a:off x="6716550" y="249172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6">
                    <a:lumMod val="60000"/>
                    <a:lumOff val="40000"/>
                  </a:schemeClr>
                </a:solidFill>
              </a:rPr>
              <a:t>06</a:t>
            </a:r>
            <a:endParaRPr dirty="0">
              <a:solidFill>
                <a:schemeClr val="accent6">
                  <a:lumMod val="60000"/>
                  <a:lumOff val="40000"/>
                </a:schemeClr>
              </a:solidFill>
            </a:endParaRPr>
          </a:p>
        </p:txBody>
      </p:sp>
      <p:sp>
        <p:nvSpPr>
          <p:cNvPr id="14" name="Google Shape;683;p29">
            <a:extLst>
              <a:ext uri="{FF2B5EF4-FFF2-40B4-BE49-F238E27FC236}">
                <a16:creationId xmlns:a16="http://schemas.microsoft.com/office/drawing/2014/main" id="{D703B40A-49A9-2B55-7E35-C70BC26A7B2D}"/>
              </a:ext>
            </a:extLst>
          </p:cNvPr>
          <p:cNvSpPr txBox="1">
            <a:spLocks/>
          </p:cNvSpPr>
          <p:nvPr/>
        </p:nvSpPr>
        <p:spPr>
          <a:xfrm>
            <a:off x="717762" y="4006911"/>
            <a:ext cx="231720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4"/>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en-US" dirty="0">
                <a:solidFill>
                  <a:schemeClr val="tx1">
                    <a:lumMod val="50000"/>
                  </a:schemeClr>
                </a:solidFill>
              </a:rPr>
              <a:t>Expected Results</a:t>
            </a:r>
          </a:p>
        </p:txBody>
      </p:sp>
      <p:sp>
        <p:nvSpPr>
          <p:cNvPr id="15" name="Google Shape;684;p29">
            <a:extLst>
              <a:ext uri="{FF2B5EF4-FFF2-40B4-BE49-F238E27FC236}">
                <a16:creationId xmlns:a16="http://schemas.microsoft.com/office/drawing/2014/main" id="{BD1C8ED5-46F9-819C-D6DC-83179E14B7E3}"/>
              </a:ext>
            </a:extLst>
          </p:cNvPr>
          <p:cNvSpPr txBox="1">
            <a:spLocks/>
          </p:cNvSpPr>
          <p:nvPr/>
        </p:nvSpPr>
        <p:spPr>
          <a:xfrm>
            <a:off x="1327362" y="3554620"/>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4"/>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tx1">
                    <a:lumMod val="50000"/>
                  </a:schemeClr>
                </a:solidFill>
              </a:rPr>
              <a:t>07</a:t>
            </a:r>
          </a:p>
        </p:txBody>
      </p:sp>
      <p:sp>
        <p:nvSpPr>
          <p:cNvPr id="16" name="Google Shape;686;p29">
            <a:extLst>
              <a:ext uri="{FF2B5EF4-FFF2-40B4-BE49-F238E27FC236}">
                <a16:creationId xmlns:a16="http://schemas.microsoft.com/office/drawing/2014/main" id="{416AA43A-980D-796B-4F65-0A4F93FE0C09}"/>
              </a:ext>
            </a:extLst>
          </p:cNvPr>
          <p:cNvSpPr txBox="1">
            <a:spLocks/>
          </p:cNvSpPr>
          <p:nvPr/>
        </p:nvSpPr>
        <p:spPr>
          <a:xfrm>
            <a:off x="3411562" y="4006911"/>
            <a:ext cx="231720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5"/>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en-US" dirty="0">
                <a:solidFill>
                  <a:schemeClr val="accent1">
                    <a:lumMod val="50000"/>
                  </a:schemeClr>
                </a:solidFill>
              </a:rPr>
              <a:t>Conclusion</a:t>
            </a:r>
          </a:p>
        </p:txBody>
      </p:sp>
      <p:sp>
        <p:nvSpPr>
          <p:cNvPr id="17" name="Google Shape;687;p29">
            <a:extLst>
              <a:ext uri="{FF2B5EF4-FFF2-40B4-BE49-F238E27FC236}">
                <a16:creationId xmlns:a16="http://schemas.microsoft.com/office/drawing/2014/main" id="{E136660B-1901-911C-F81C-99745648AD25}"/>
              </a:ext>
            </a:extLst>
          </p:cNvPr>
          <p:cNvSpPr txBox="1">
            <a:spLocks/>
          </p:cNvSpPr>
          <p:nvPr/>
        </p:nvSpPr>
        <p:spPr>
          <a:xfrm>
            <a:off x="4021187" y="3554620"/>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5"/>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accent1">
                    <a:lumMod val="50000"/>
                  </a:schemeClr>
                </a:solidFill>
              </a:rPr>
              <a:t>08</a:t>
            </a:r>
          </a:p>
        </p:txBody>
      </p:sp>
      <p:sp>
        <p:nvSpPr>
          <p:cNvPr id="18" name="Google Shape;689;p29">
            <a:extLst>
              <a:ext uri="{FF2B5EF4-FFF2-40B4-BE49-F238E27FC236}">
                <a16:creationId xmlns:a16="http://schemas.microsoft.com/office/drawing/2014/main" id="{4FB230F6-7A6E-262E-FDAD-68FBE6C95F91}"/>
              </a:ext>
            </a:extLst>
          </p:cNvPr>
          <p:cNvSpPr txBox="1">
            <a:spLocks/>
          </p:cNvSpPr>
          <p:nvPr/>
        </p:nvSpPr>
        <p:spPr>
          <a:xfrm>
            <a:off x="6105212" y="4006909"/>
            <a:ext cx="231690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en-US">
                <a:solidFill>
                  <a:schemeClr val="accent6">
                    <a:lumMod val="75000"/>
                  </a:schemeClr>
                </a:solidFill>
              </a:rPr>
              <a:t>References</a:t>
            </a:r>
            <a:endParaRPr lang="en-US" dirty="0">
              <a:solidFill>
                <a:schemeClr val="accent6">
                  <a:lumMod val="75000"/>
                </a:schemeClr>
              </a:solidFill>
            </a:endParaRPr>
          </a:p>
        </p:txBody>
      </p:sp>
      <p:sp>
        <p:nvSpPr>
          <p:cNvPr id="19" name="Google Shape;690;p29">
            <a:extLst>
              <a:ext uri="{FF2B5EF4-FFF2-40B4-BE49-F238E27FC236}">
                <a16:creationId xmlns:a16="http://schemas.microsoft.com/office/drawing/2014/main" id="{2E815D27-FC7F-9CB5-C3C4-4D9E8BB3CBA3}"/>
              </a:ext>
            </a:extLst>
          </p:cNvPr>
          <p:cNvSpPr txBox="1">
            <a:spLocks/>
          </p:cNvSpPr>
          <p:nvPr/>
        </p:nvSpPr>
        <p:spPr>
          <a:xfrm>
            <a:off x="6714712" y="3554620"/>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accent6">
                    <a:lumMod val="75000"/>
                  </a:schemeClr>
                </a:solidFill>
              </a:rPr>
              <a:t>09</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75"/>
                                        </p:tgtEl>
                                        <p:attrNameLst>
                                          <p:attrName>style.visibility</p:attrName>
                                        </p:attrNameLst>
                                      </p:cBhvr>
                                      <p:to>
                                        <p:strVal val="visible"/>
                                      </p:to>
                                    </p:set>
                                    <p:animEffect transition="in" filter="fade">
                                      <p:cBhvr>
                                        <p:cTn id="7" dur="500"/>
                                        <p:tgtEl>
                                          <p:spTgt spid="67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74">
                                            <p:txEl>
                                              <p:pRg st="0" end="0"/>
                                            </p:txEl>
                                          </p:spTgt>
                                        </p:tgtEl>
                                        <p:attrNameLst>
                                          <p:attrName>style.visibility</p:attrName>
                                        </p:attrNameLst>
                                      </p:cBhvr>
                                      <p:to>
                                        <p:strVal val="visible"/>
                                      </p:to>
                                    </p:set>
                                    <p:animEffect transition="in" filter="fade">
                                      <p:cBhvr>
                                        <p:cTn id="10" dur="500"/>
                                        <p:tgtEl>
                                          <p:spTgt spid="674">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78"/>
                                        </p:tgtEl>
                                        <p:attrNameLst>
                                          <p:attrName>style.visibility</p:attrName>
                                        </p:attrNameLst>
                                      </p:cBhvr>
                                      <p:to>
                                        <p:strVal val="visible"/>
                                      </p:to>
                                    </p:set>
                                    <p:animEffect transition="in" filter="fade">
                                      <p:cBhvr>
                                        <p:cTn id="13" dur="500"/>
                                        <p:tgtEl>
                                          <p:spTgt spid="67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77">
                                            <p:txEl>
                                              <p:pRg st="0" end="0"/>
                                            </p:txEl>
                                          </p:spTgt>
                                        </p:tgtEl>
                                        <p:attrNameLst>
                                          <p:attrName>style.visibility</p:attrName>
                                        </p:attrNameLst>
                                      </p:cBhvr>
                                      <p:to>
                                        <p:strVal val="visible"/>
                                      </p:to>
                                    </p:set>
                                    <p:animEffect transition="in" filter="fade">
                                      <p:cBhvr>
                                        <p:cTn id="16" dur="500"/>
                                        <p:tgtEl>
                                          <p:spTgt spid="677">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81"/>
                                        </p:tgtEl>
                                        <p:attrNameLst>
                                          <p:attrName>style.visibility</p:attrName>
                                        </p:attrNameLst>
                                      </p:cBhvr>
                                      <p:to>
                                        <p:strVal val="visible"/>
                                      </p:to>
                                    </p:set>
                                    <p:animEffect transition="in" filter="fade">
                                      <p:cBhvr>
                                        <p:cTn id="19" dur="500"/>
                                        <p:tgtEl>
                                          <p:spTgt spid="68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80">
                                            <p:txEl>
                                              <p:pRg st="0" end="0"/>
                                            </p:txEl>
                                          </p:spTgt>
                                        </p:tgtEl>
                                        <p:attrNameLst>
                                          <p:attrName>style.visibility</p:attrName>
                                        </p:attrNameLst>
                                      </p:cBhvr>
                                      <p:to>
                                        <p:strVal val="visible"/>
                                      </p:to>
                                    </p:set>
                                    <p:animEffect transition="in" filter="fade">
                                      <p:cBhvr>
                                        <p:cTn id="22" dur="500"/>
                                        <p:tgtEl>
                                          <p:spTgt spid="680">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80">
                                            <p:txEl>
                                              <p:pRg st="1" end="1"/>
                                            </p:txEl>
                                          </p:spTgt>
                                        </p:tgtEl>
                                        <p:attrNameLst>
                                          <p:attrName>style.visibility</p:attrName>
                                        </p:attrNameLst>
                                      </p:cBhvr>
                                      <p:to>
                                        <p:strVal val="visible"/>
                                      </p:to>
                                    </p:set>
                                    <p:animEffect transition="in" filter="fade">
                                      <p:cBhvr>
                                        <p:cTn id="25" dur="500"/>
                                        <p:tgtEl>
                                          <p:spTgt spid="680">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84"/>
                                        </p:tgtEl>
                                        <p:attrNameLst>
                                          <p:attrName>style.visibility</p:attrName>
                                        </p:attrNameLst>
                                      </p:cBhvr>
                                      <p:to>
                                        <p:strVal val="visible"/>
                                      </p:to>
                                    </p:set>
                                    <p:animEffect transition="in" filter="fade">
                                      <p:cBhvr>
                                        <p:cTn id="30" dur="500"/>
                                        <p:tgtEl>
                                          <p:spTgt spid="68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83">
                                            <p:txEl>
                                              <p:pRg st="0" end="0"/>
                                            </p:txEl>
                                          </p:spTgt>
                                        </p:tgtEl>
                                        <p:attrNameLst>
                                          <p:attrName>style.visibility</p:attrName>
                                        </p:attrNameLst>
                                      </p:cBhvr>
                                      <p:to>
                                        <p:strVal val="visible"/>
                                      </p:to>
                                    </p:set>
                                    <p:animEffect transition="in" filter="fade">
                                      <p:cBhvr>
                                        <p:cTn id="33" dur="500"/>
                                        <p:tgtEl>
                                          <p:spTgt spid="683">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87"/>
                                        </p:tgtEl>
                                        <p:attrNameLst>
                                          <p:attrName>style.visibility</p:attrName>
                                        </p:attrNameLst>
                                      </p:cBhvr>
                                      <p:to>
                                        <p:strVal val="visible"/>
                                      </p:to>
                                    </p:set>
                                    <p:animEffect transition="in" filter="fade">
                                      <p:cBhvr>
                                        <p:cTn id="36" dur="500"/>
                                        <p:tgtEl>
                                          <p:spTgt spid="68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86">
                                            <p:txEl>
                                              <p:pRg st="0" end="0"/>
                                            </p:txEl>
                                          </p:spTgt>
                                        </p:tgtEl>
                                        <p:attrNameLst>
                                          <p:attrName>style.visibility</p:attrName>
                                        </p:attrNameLst>
                                      </p:cBhvr>
                                      <p:to>
                                        <p:strVal val="visible"/>
                                      </p:to>
                                    </p:set>
                                    <p:animEffect transition="in" filter="fade">
                                      <p:cBhvr>
                                        <p:cTn id="39" dur="500"/>
                                        <p:tgtEl>
                                          <p:spTgt spid="686">
                                            <p:txEl>
                                              <p:pRg st="0" end="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90"/>
                                        </p:tgtEl>
                                        <p:attrNameLst>
                                          <p:attrName>style.visibility</p:attrName>
                                        </p:attrNameLst>
                                      </p:cBhvr>
                                      <p:to>
                                        <p:strVal val="visible"/>
                                      </p:to>
                                    </p:set>
                                    <p:animEffect transition="in" filter="fade">
                                      <p:cBhvr>
                                        <p:cTn id="42" dur="500"/>
                                        <p:tgtEl>
                                          <p:spTgt spid="69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89">
                                            <p:txEl>
                                              <p:pRg st="0" end="0"/>
                                            </p:txEl>
                                          </p:spTgt>
                                        </p:tgtEl>
                                        <p:attrNameLst>
                                          <p:attrName>style.visibility</p:attrName>
                                        </p:attrNameLst>
                                      </p:cBhvr>
                                      <p:to>
                                        <p:strVal val="visible"/>
                                      </p:to>
                                    </p:set>
                                    <p:animEffect transition="in" filter="fade">
                                      <p:cBhvr>
                                        <p:cTn id="45" dur="500"/>
                                        <p:tgtEl>
                                          <p:spTgt spid="689">
                                            <p:txEl>
                                              <p:pRg st="0" end="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500"/>
                                        <p:tgtEl>
                                          <p:spTgt spid="1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fade">
                                      <p:cBhvr>
                                        <p:cTn id="53" dur="500"/>
                                        <p:tgtEl>
                                          <p:spTgt spid="14"/>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9"/>
                                        </p:tgtEl>
                                        <p:attrNameLst>
                                          <p:attrName>style.visibility</p:attrName>
                                        </p:attrNameLst>
                                      </p:cBhvr>
                                      <p:to>
                                        <p:strVal val="visible"/>
                                      </p:to>
                                    </p:set>
                                    <p:animEffect transition="in" filter="fade">
                                      <p:cBhvr>
                                        <p:cTn id="62" dur="500"/>
                                        <p:tgtEl>
                                          <p:spTgt spid="19"/>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4" grpId="0" build="p"/>
      <p:bldP spid="675" grpId="0"/>
      <p:bldP spid="677" grpId="0" build="p"/>
      <p:bldP spid="678" grpId="0"/>
      <p:bldP spid="680" grpId="0" uiExpand="1" build="p"/>
      <p:bldP spid="681" grpId="0"/>
      <p:bldP spid="683" grpId="0" build="p"/>
      <p:bldP spid="684" grpId="0"/>
      <p:bldP spid="686" grpId="0" build="p"/>
      <p:bldP spid="687" grpId="0"/>
      <p:bldP spid="689" grpId="0" build="p"/>
      <p:bldP spid="690" grpId="0"/>
      <p:bldP spid="14" grpId="0"/>
      <p:bldP spid="15" grpId="0"/>
      <p:bldP spid="16" grpId="0"/>
      <p:bldP spid="17" grpId="0"/>
      <p:bldP spid="18" grpId="0"/>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57"/>
        <p:cNvGrpSpPr/>
        <p:nvPr/>
      </p:nvGrpSpPr>
      <p:grpSpPr>
        <a:xfrm>
          <a:off x="0" y="0"/>
          <a:ext cx="0" cy="0"/>
          <a:chOff x="0" y="0"/>
          <a:chExt cx="0" cy="0"/>
        </a:xfrm>
      </p:grpSpPr>
      <p:sp>
        <p:nvSpPr>
          <p:cNvPr id="1258" name="Google Shape;1258;p5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ANALYSIS</a:t>
            </a:r>
            <a:endParaRPr/>
          </a:p>
        </p:txBody>
      </p:sp>
      <p:cxnSp>
        <p:nvCxnSpPr>
          <p:cNvPr id="1259" name="Google Shape;1259;p50"/>
          <p:cNvCxnSpPr/>
          <p:nvPr/>
        </p:nvCxnSpPr>
        <p:spPr>
          <a:xfrm rot="10800000">
            <a:off x="771450" y="2796675"/>
            <a:ext cx="7601100" cy="0"/>
          </a:xfrm>
          <a:prstGeom prst="straightConnector1">
            <a:avLst/>
          </a:prstGeom>
          <a:noFill/>
          <a:ln w="28575" cap="flat" cmpd="sng">
            <a:solidFill>
              <a:schemeClr val="dk1"/>
            </a:solidFill>
            <a:prstDash val="solid"/>
            <a:round/>
            <a:headEnd type="none" w="med" len="med"/>
            <a:tailEnd type="none" w="med" len="med"/>
          </a:ln>
        </p:spPr>
      </p:cxnSp>
      <p:sp>
        <p:nvSpPr>
          <p:cNvPr id="1260" name="Google Shape;1260;p50"/>
          <p:cNvSpPr txBox="1"/>
          <p:nvPr/>
        </p:nvSpPr>
        <p:spPr>
          <a:xfrm>
            <a:off x="917250"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1261" name="Google Shape;1261;p50"/>
          <p:cNvSpPr txBox="1"/>
          <p:nvPr/>
        </p:nvSpPr>
        <p:spPr>
          <a:xfrm>
            <a:off x="8724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1262" name="Google Shape;1262;p50"/>
          <p:cNvSpPr txBox="1"/>
          <p:nvPr/>
        </p:nvSpPr>
        <p:spPr>
          <a:xfrm>
            <a:off x="2413875"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1263" name="Google Shape;1263;p50"/>
          <p:cNvSpPr txBox="1"/>
          <p:nvPr/>
        </p:nvSpPr>
        <p:spPr>
          <a:xfrm>
            <a:off x="236902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264" name="Google Shape;1264;p50"/>
          <p:cNvSpPr txBox="1"/>
          <p:nvPr/>
        </p:nvSpPr>
        <p:spPr>
          <a:xfrm>
            <a:off x="3523500" y="1528184"/>
            <a:ext cx="2097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1265" name="Google Shape;1265;p50"/>
          <p:cNvSpPr txBox="1"/>
          <p:nvPr/>
        </p:nvSpPr>
        <p:spPr>
          <a:xfrm>
            <a:off x="3865650" y="1771250"/>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the biggest planet in the Solar System</a:t>
            </a:r>
            <a:endParaRPr>
              <a:solidFill>
                <a:schemeClr val="dk1"/>
              </a:solidFill>
              <a:latin typeface="Roboto"/>
              <a:ea typeface="Roboto"/>
              <a:cs typeface="Roboto"/>
              <a:sym typeface="Roboto"/>
            </a:endParaRPr>
          </a:p>
        </p:txBody>
      </p:sp>
      <p:sp>
        <p:nvSpPr>
          <p:cNvPr id="1266" name="Google Shape;1266;p50"/>
          <p:cNvSpPr txBox="1"/>
          <p:nvPr/>
        </p:nvSpPr>
        <p:spPr>
          <a:xfrm>
            <a:off x="5407125"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1267" name="Google Shape;1267;p50"/>
          <p:cNvSpPr txBox="1"/>
          <p:nvPr/>
        </p:nvSpPr>
        <p:spPr>
          <a:xfrm>
            <a:off x="536227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composed of hydrogen and of helium</a:t>
            </a:r>
            <a:endParaRPr>
              <a:solidFill>
                <a:schemeClr val="dk1"/>
              </a:solidFill>
              <a:latin typeface="Roboto"/>
              <a:ea typeface="Roboto"/>
              <a:cs typeface="Roboto"/>
              <a:sym typeface="Roboto"/>
            </a:endParaRPr>
          </a:p>
        </p:txBody>
      </p:sp>
      <p:sp>
        <p:nvSpPr>
          <p:cNvPr id="1268" name="Google Shape;1268;p50"/>
          <p:cNvSpPr txBox="1"/>
          <p:nvPr/>
        </p:nvSpPr>
        <p:spPr>
          <a:xfrm>
            <a:off x="6903750"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1269" name="Google Shape;1269;p50"/>
          <p:cNvSpPr txBox="1"/>
          <p:nvPr/>
        </p:nvSpPr>
        <p:spPr>
          <a:xfrm>
            <a:off x="68589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270" name="Google Shape;1270;p50"/>
          <p:cNvSpPr/>
          <p:nvPr/>
        </p:nvSpPr>
        <p:spPr>
          <a:xfrm>
            <a:off x="1459650" y="2677575"/>
            <a:ext cx="238200" cy="23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0"/>
          <p:cNvSpPr/>
          <p:nvPr/>
        </p:nvSpPr>
        <p:spPr>
          <a:xfrm>
            <a:off x="2956275" y="2677575"/>
            <a:ext cx="238200" cy="23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0"/>
          <p:cNvSpPr/>
          <p:nvPr/>
        </p:nvSpPr>
        <p:spPr>
          <a:xfrm>
            <a:off x="4452900" y="2677575"/>
            <a:ext cx="238200" cy="23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0"/>
          <p:cNvSpPr/>
          <p:nvPr/>
        </p:nvSpPr>
        <p:spPr>
          <a:xfrm>
            <a:off x="5949525" y="2677575"/>
            <a:ext cx="238200" cy="23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0"/>
          <p:cNvSpPr/>
          <p:nvPr/>
        </p:nvSpPr>
        <p:spPr>
          <a:xfrm>
            <a:off x="7446150" y="2677575"/>
            <a:ext cx="238200" cy="23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78"/>
        <p:cNvGrpSpPr/>
        <p:nvPr/>
      </p:nvGrpSpPr>
      <p:grpSpPr>
        <a:xfrm>
          <a:off x="0" y="0"/>
          <a:ext cx="0" cy="0"/>
          <a:chOff x="0" y="0"/>
          <a:chExt cx="0" cy="0"/>
        </a:xfrm>
      </p:grpSpPr>
      <p:sp>
        <p:nvSpPr>
          <p:cNvPr id="1279" name="Google Shape;1279;p5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PLANS</a:t>
            </a:r>
            <a:endParaRPr/>
          </a:p>
        </p:txBody>
      </p:sp>
      <p:graphicFrame>
        <p:nvGraphicFramePr>
          <p:cNvPr id="1280" name="Google Shape;1280;p51"/>
          <p:cNvGraphicFramePr/>
          <p:nvPr/>
        </p:nvGraphicFramePr>
        <p:xfrm>
          <a:off x="952500" y="1942300"/>
          <a:ext cx="3000000" cy="3000000"/>
        </p:xfrm>
        <a:graphic>
          <a:graphicData uri="http://schemas.openxmlformats.org/drawingml/2006/table">
            <a:tbl>
              <a:tblPr>
                <a:noFill/>
                <a:tableStyleId>{2A2F4B2E-8EDE-42B6-B6E3-67527F905766}</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420450">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BASIC</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PRO</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PREMIUM</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16975">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2925">
                <a:tc>
                  <a:txBody>
                    <a:bodyPr/>
                    <a:lstStyle/>
                    <a:p>
                      <a:pPr marL="0" lvl="0" indent="0" algn="ctr" rtl="0">
                        <a:spcBef>
                          <a:spcPts val="0"/>
                        </a:spcBef>
                        <a:spcAft>
                          <a:spcPts val="0"/>
                        </a:spcAft>
                        <a:buClr>
                          <a:schemeClr val="dk1"/>
                        </a:buClr>
                        <a:buSzPts val="1100"/>
                        <a:buFont typeface="Arial"/>
                        <a:buNone/>
                      </a:pPr>
                      <a:r>
                        <a:rPr lang="en" sz="2000">
                          <a:solidFill>
                            <a:schemeClr val="dk1"/>
                          </a:solidFill>
                          <a:latin typeface="Oswald"/>
                          <a:ea typeface="Oswald"/>
                          <a:cs typeface="Oswald"/>
                          <a:sym typeface="Oswald"/>
                        </a:rPr>
                        <a:t>$50</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C8AEF8">
                        <a:alpha val="56420"/>
                      </a:srgbClr>
                    </a:solidFill>
                  </a:tcPr>
                </a:tc>
                <a:tc>
                  <a:txBody>
                    <a:bodyPr/>
                    <a:lstStyle/>
                    <a:p>
                      <a:pPr marL="0" lvl="0" indent="0" algn="ctr" rtl="0">
                        <a:spcBef>
                          <a:spcPts val="0"/>
                        </a:spcBef>
                        <a:spcAft>
                          <a:spcPts val="0"/>
                        </a:spcAft>
                        <a:buNone/>
                      </a:pPr>
                      <a:r>
                        <a:rPr lang="en" sz="2000">
                          <a:solidFill>
                            <a:schemeClr val="dk1"/>
                          </a:solidFill>
                          <a:latin typeface="Oswald"/>
                          <a:ea typeface="Oswald"/>
                          <a:cs typeface="Oswald"/>
                          <a:sym typeface="Oswald"/>
                        </a:rPr>
                        <a:t>$75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878FFF">
                        <a:alpha val="54750"/>
                      </a:srgbClr>
                    </a:solidFill>
                  </a:tcPr>
                </a:tc>
                <a:tc>
                  <a:txBody>
                    <a:bodyPr/>
                    <a:lstStyle/>
                    <a:p>
                      <a:pPr marL="0" marR="0" lvl="0" indent="0" algn="ctr" rtl="0">
                        <a:lnSpc>
                          <a:spcPct val="100000"/>
                        </a:lnSpc>
                        <a:spcBef>
                          <a:spcPts val="0"/>
                        </a:spcBef>
                        <a:spcAft>
                          <a:spcPts val="0"/>
                        </a:spcAft>
                        <a:buNone/>
                      </a:pPr>
                      <a:r>
                        <a:rPr lang="en" sz="2000">
                          <a:solidFill>
                            <a:schemeClr val="dk1"/>
                          </a:solidFill>
                          <a:latin typeface="Oswald"/>
                          <a:ea typeface="Oswald"/>
                          <a:cs typeface="Oswald"/>
                          <a:sym typeface="Oswald"/>
                        </a:rPr>
                        <a:t>$95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9154F8">
                        <a:alpha val="50840"/>
                      </a:srgbClr>
                    </a:solidFill>
                  </a:tcPr>
                </a:tc>
                <a:extLst>
                  <a:ext uri="{0D108BD9-81ED-4DB2-BD59-A6C34878D82A}">
                    <a16:rowId xmlns:a16="http://schemas.microsoft.com/office/drawing/2014/main" val="10002"/>
                  </a:ext>
                </a:extLst>
              </a:tr>
            </a:tbl>
          </a:graphicData>
        </a:graphic>
      </p:graphicFrame>
      <p:grpSp>
        <p:nvGrpSpPr>
          <p:cNvPr id="1281" name="Google Shape;1281;p51"/>
          <p:cNvGrpSpPr/>
          <p:nvPr/>
        </p:nvGrpSpPr>
        <p:grpSpPr>
          <a:xfrm>
            <a:off x="10056118" y="1406918"/>
            <a:ext cx="402601" cy="405816"/>
            <a:chOff x="2588518" y="1521218"/>
            <a:chExt cx="402601" cy="405816"/>
          </a:xfrm>
        </p:grpSpPr>
        <p:sp>
          <p:nvSpPr>
            <p:cNvPr id="1282" name="Google Shape;1282;p51"/>
            <p:cNvSpPr/>
            <p:nvPr/>
          </p:nvSpPr>
          <p:spPr>
            <a:xfrm>
              <a:off x="2611102" y="1655730"/>
              <a:ext cx="380017" cy="271304"/>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1"/>
            <p:cNvSpPr/>
            <p:nvPr/>
          </p:nvSpPr>
          <p:spPr>
            <a:xfrm>
              <a:off x="2588518" y="1521218"/>
              <a:ext cx="379983" cy="271509"/>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1"/>
            <p:cNvSpPr/>
            <p:nvPr/>
          </p:nvSpPr>
          <p:spPr>
            <a:xfrm>
              <a:off x="2658491" y="1593343"/>
              <a:ext cx="261567" cy="261567"/>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1"/>
            <p:cNvSpPr/>
            <p:nvPr/>
          </p:nvSpPr>
          <p:spPr>
            <a:xfrm>
              <a:off x="2776876" y="1664374"/>
              <a:ext cx="48480" cy="72156"/>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51"/>
          <p:cNvGrpSpPr/>
          <p:nvPr/>
        </p:nvGrpSpPr>
        <p:grpSpPr>
          <a:xfrm>
            <a:off x="10462581" y="2263633"/>
            <a:ext cx="397489" cy="397490"/>
            <a:chOff x="-49786250" y="2316650"/>
            <a:chExt cx="300900" cy="299450"/>
          </a:xfrm>
        </p:grpSpPr>
        <p:sp>
          <p:nvSpPr>
            <p:cNvPr id="1287" name="Google Shape;1287;p5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97"/>
        <p:cNvGrpSpPr/>
        <p:nvPr/>
      </p:nvGrpSpPr>
      <p:grpSpPr>
        <a:xfrm>
          <a:off x="0" y="0"/>
          <a:ext cx="0" cy="0"/>
          <a:chOff x="0" y="0"/>
          <a:chExt cx="0" cy="0"/>
        </a:xfrm>
      </p:grpSpPr>
      <p:sp>
        <p:nvSpPr>
          <p:cNvPr id="1298" name="Google Shape;1298;p52"/>
          <p:cNvSpPr/>
          <p:nvPr/>
        </p:nvSpPr>
        <p:spPr>
          <a:xfrm>
            <a:off x="1731413" y="2269000"/>
            <a:ext cx="1399800" cy="449700"/>
          </a:xfrm>
          <a:prstGeom prst="round2Diag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1731413" y="3714075"/>
            <a:ext cx="1399800" cy="4497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1731413" y="1546463"/>
            <a:ext cx="1399800" cy="4497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2"/>
          <p:cNvSpPr/>
          <p:nvPr/>
        </p:nvSpPr>
        <p:spPr>
          <a:xfrm>
            <a:off x="1731413" y="2991538"/>
            <a:ext cx="1399800" cy="4497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DISTRIBUTION</a:t>
            </a:r>
            <a:endParaRPr/>
          </a:p>
        </p:txBody>
      </p:sp>
      <p:sp>
        <p:nvSpPr>
          <p:cNvPr id="1303" name="Google Shape;1303;p52"/>
          <p:cNvSpPr txBox="1">
            <a:spLocks noGrp="1"/>
          </p:cNvSpPr>
          <p:nvPr>
            <p:ph type="subTitle" idx="4294967295"/>
          </p:nvPr>
        </p:nvSpPr>
        <p:spPr>
          <a:xfrm>
            <a:off x="1849862" y="1574125"/>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1</a:t>
            </a:r>
            <a:endParaRPr sz="1800">
              <a:solidFill>
                <a:schemeClr val="lt1"/>
              </a:solidFill>
              <a:latin typeface="Oswald"/>
              <a:ea typeface="Oswald"/>
              <a:cs typeface="Oswald"/>
              <a:sym typeface="Oswald"/>
            </a:endParaRPr>
          </a:p>
        </p:txBody>
      </p:sp>
      <p:sp>
        <p:nvSpPr>
          <p:cNvPr id="1304" name="Google Shape;1304;p52"/>
          <p:cNvSpPr txBox="1">
            <a:spLocks noGrp="1"/>
          </p:cNvSpPr>
          <p:nvPr>
            <p:ph type="subTitle" idx="4294967295"/>
          </p:nvPr>
        </p:nvSpPr>
        <p:spPr>
          <a:xfrm>
            <a:off x="1849862" y="2296642"/>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2</a:t>
            </a:r>
            <a:endParaRPr sz="1800">
              <a:solidFill>
                <a:schemeClr val="lt1"/>
              </a:solidFill>
              <a:latin typeface="Oswald"/>
              <a:ea typeface="Oswald"/>
              <a:cs typeface="Oswald"/>
              <a:sym typeface="Oswald"/>
            </a:endParaRPr>
          </a:p>
        </p:txBody>
      </p:sp>
      <p:sp>
        <p:nvSpPr>
          <p:cNvPr id="1305" name="Google Shape;1305;p52"/>
          <p:cNvSpPr txBox="1">
            <a:spLocks noGrp="1"/>
          </p:cNvSpPr>
          <p:nvPr>
            <p:ph type="subTitle" idx="4294967295"/>
          </p:nvPr>
        </p:nvSpPr>
        <p:spPr>
          <a:xfrm>
            <a:off x="1849862" y="3019158"/>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3</a:t>
            </a:r>
            <a:endParaRPr sz="1800">
              <a:solidFill>
                <a:schemeClr val="lt1"/>
              </a:solidFill>
              <a:latin typeface="Oswald"/>
              <a:ea typeface="Oswald"/>
              <a:cs typeface="Oswald"/>
              <a:sym typeface="Oswald"/>
            </a:endParaRPr>
          </a:p>
        </p:txBody>
      </p:sp>
      <p:sp>
        <p:nvSpPr>
          <p:cNvPr id="1306" name="Google Shape;1306;p52"/>
          <p:cNvSpPr txBox="1">
            <a:spLocks noGrp="1"/>
          </p:cNvSpPr>
          <p:nvPr>
            <p:ph type="subTitle" idx="4294967295"/>
          </p:nvPr>
        </p:nvSpPr>
        <p:spPr>
          <a:xfrm>
            <a:off x="1849862" y="3741675"/>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4</a:t>
            </a:r>
            <a:endParaRPr sz="1800">
              <a:solidFill>
                <a:schemeClr val="lt1"/>
              </a:solidFill>
              <a:latin typeface="Oswald"/>
              <a:ea typeface="Oswald"/>
              <a:cs typeface="Oswald"/>
              <a:sym typeface="Oswald"/>
            </a:endParaRPr>
          </a:p>
        </p:txBody>
      </p:sp>
      <p:sp>
        <p:nvSpPr>
          <p:cNvPr id="1307" name="Google Shape;1307;p52"/>
          <p:cNvSpPr/>
          <p:nvPr/>
        </p:nvSpPr>
        <p:spPr>
          <a:xfrm>
            <a:off x="4120387" y="1476275"/>
            <a:ext cx="3292200" cy="5853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1308" name="Google Shape;1308;p52"/>
          <p:cNvSpPr/>
          <p:nvPr/>
        </p:nvSpPr>
        <p:spPr>
          <a:xfrm>
            <a:off x="4120387" y="2921342"/>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1309" name="Google Shape;1309;p52"/>
          <p:cNvSpPr/>
          <p:nvPr/>
        </p:nvSpPr>
        <p:spPr>
          <a:xfrm>
            <a:off x="4120387" y="2198808"/>
            <a:ext cx="3292200" cy="5853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1310" name="Google Shape;1310;p52"/>
          <p:cNvSpPr/>
          <p:nvPr/>
        </p:nvSpPr>
        <p:spPr>
          <a:xfrm>
            <a:off x="4120387" y="3643875"/>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1311" name="Google Shape;1311;p52"/>
          <p:cNvCxnSpPr/>
          <p:nvPr/>
        </p:nvCxnSpPr>
        <p:spPr>
          <a:xfrm>
            <a:off x="3358387" y="1768925"/>
            <a:ext cx="685800" cy="0"/>
          </a:xfrm>
          <a:prstGeom prst="straightConnector1">
            <a:avLst/>
          </a:prstGeom>
          <a:noFill/>
          <a:ln w="19050" cap="flat" cmpd="sng">
            <a:solidFill>
              <a:schemeClr val="accent1"/>
            </a:solidFill>
            <a:prstDash val="solid"/>
            <a:round/>
            <a:headEnd type="none" w="med" len="med"/>
            <a:tailEnd type="oval" w="med" len="med"/>
          </a:ln>
        </p:spPr>
      </p:cxnSp>
      <p:cxnSp>
        <p:nvCxnSpPr>
          <p:cNvPr id="1312" name="Google Shape;1312;p52"/>
          <p:cNvCxnSpPr/>
          <p:nvPr/>
        </p:nvCxnSpPr>
        <p:spPr>
          <a:xfrm>
            <a:off x="3282187" y="2491500"/>
            <a:ext cx="685800" cy="0"/>
          </a:xfrm>
          <a:prstGeom prst="straightConnector1">
            <a:avLst/>
          </a:prstGeom>
          <a:noFill/>
          <a:ln w="19050" cap="flat" cmpd="sng">
            <a:solidFill>
              <a:schemeClr val="accent2"/>
            </a:solidFill>
            <a:prstDash val="solid"/>
            <a:round/>
            <a:headEnd type="none" w="med" len="med"/>
            <a:tailEnd type="oval" w="med" len="med"/>
          </a:ln>
        </p:spPr>
      </p:cxnSp>
      <p:cxnSp>
        <p:nvCxnSpPr>
          <p:cNvPr id="1313" name="Google Shape;1313;p52"/>
          <p:cNvCxnSpPr/>
          <p:nvPr/>
        </p:nvCxnSpPr>
        <p:spPr>
          <a:xfrm>
            <a:off x="3282187" y="3214025"/>
            <a:ext cx="685800" cy="0"/>
          </a:xfrm>
          <a:prstGeom prst="straightConnector1">
            <a:avLst/>
          </a:prstGeom>
          <a:noFill/>
          <a:ln w="19050" cap="flat" cmpd="sng">
            <a:solidFill>
              <a:schemeClr val="accent3"/>
            </a:solidFill>
            <a:prstDash val="solid"/>
            <a:round/>
            <a:headEnd type="none" w="med" len="med"/>
            <a:tailEnd type="oval" w="med" len="med"/>
          </a:ln>
        </p:spPr>
      </p:cxnSp>
      <p:cxnSp>
        <p:nvCxnSpPr>
          <p:cNvPr id="1314" name="Google Shape;1314;p52"/>
          <p:cNvCxnSpPr/>
          <p:nvPr/>
        </p:nvCxnSpPr>
        <p:spPr>
          <a:xfrm>
            <a:off x="3282187" y="3936538"/>
            <a:ext cx="685800" cy="0"/>
          </a:xfrm>
          <a:prstGeom prst="straightConnector1">
            <a:avLst/>
          </a:prstGeom>
          <a:noFill/>
          <a:ln w="19050" cap="flat" cmpd="sng">
            <a:solidFill>
              <a:schemeClr val="accent4"/>
            </a:solidFill>
            <a:prstDash val="solid"/>
            <a:round/>
            <a:headEnd type="none" w="med" len="med"/>
            <a:tailEnd type="oval"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18"/>
        <p:cNvGrpSpPr/>
        <p:nvPr/>
      </p:nvGrpSpPr>
      <p:grpSpPr>
        <a:xfrm>
          <a:off x="0" y="0"/>
          <a:ext cx="0" cy="0"/>
          <a:chOff x="0" y="0"/>
          <a:chExt cx="0" cy="0"/>
        </a:xfrm>
      </p:grpSpPr>
      <p:sp>
        <p:nvSpPr>
          <p:cNvPr id="1319" name="Google Shape;1319;p53"/>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ADVERTISING AND PROMOTION</a:t>
            </a:r>
            <a:endParaRPr/>
          </a:p>
        </p:txBody>
      </p:sp>
      <p:sp>
        <p:nvSpPr>
          <p:cNvPr id="1320" name="Google Shape;1320;p53"/>
          <p:cNvSpPr txBox="1">
            <a:spLocks noGrp="1"/>
          </p:cNvSpPr>
          <p:nvPr>
            <p:ph type="subTitle" idx="4294967295"/>
          </p:nvPr>
        </p:nvSpPr>
        <p:spPr>
          <a:xfrm>
            <a:off x="1650075" y="1600425"/>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CHANNEL 1</a:t>
            </a:r>
            <a:endParaRPr sz="1800">
              <a:solidFill>
                <a:schemeClr val="accent1"/>
              </a:solidFill>
              <a:latin typeface="Oswald"/>
              <a:ea typeface="Oswald"/>
              <a:cs typeface="Oswald"/>
              <a:sym typeface="Oswald"/>
            </a:endParaRPr>
          </a:p>
        </p:txBody>
      </p:sp>
      <p:sp>
        <p:nvSpPr>
          <p:cNvPr id="1321" name="Google Shape;1321;p53"/>
          <p:cNvSpPr txBox="1">
            <a:spLocks noGrp="1"/>
          </p:cNvSpPr>
          <p:nvPr>
            <p:ph type="subTitle" idx="4294967295"/>
          </p:nvPr>
        </p:nvSpPr>
        <p:spPr>
          <a:xfrm>
            <a:off x="5557675" y="1683395"/>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1"/>
                </a:solidFill>
                <a:latin typeface="Oswald"/>
                <a:ea typeface="Oswald"/>
                <a:cs typeface="Oswald"/>
                <a:sym typeface="Oswald"/>
              </a:rPr>
              <a:t>ADVERTISING</a:t>
            </a:r>
            <a:endParaRPr sz="1800">
              <a:solidFill>
                <a:schemeClr val="accent1"/>
              </a:solidFill>
              <a:latin typeface="Oswald"/>
              <a:ea typeface="Oswald"/>
              <a:cs typeface="Oswald"/>
              <a:sym typeface="Oswald"/>
            </a:endParaRPr>
          </a:p>
        </p:txBody>
      </p:sp>
      <p:sp>
        <p:nvSpPr>
          <p:cNvPr id="1322" name="Google Shape;1322;p53"/>
          <p:cNvSpPr txBox="1">
            <a:spLocks noGrp="1"/>
          </p:cNvSpPr>
          <p:nvPr>
            <p:ph type="subTitle" idx="4294967295"/>
          </p:nvPr>
        </p:nvSpPr>
        <p:spPr>
          <a:xfrm>
            <a:off x="5557725" y="1966555"/>
            <a:ext cx="19362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farthest planet from the Sun</a:t>
            </a:r>
            <a:endParaRPr/>
          </a:p>
          <a:p>
            <a:pPr marL="0" lvl="0" indent="0" algn="l" rtl="0">
              <a:spcBef>
                <a:spcPts val="1600"/>
              </a:spcBef>
              <a:spcAft>
                <a:spcPts val="1600"/>
              </a:spcAft>
              <a:buNone/>
            </a:pPr>
            <a:endParaRPr/>
          </a:p>
        </p:txBody>
      </p:sp>
      <p:sp>
        <p:nvSpPr>
          <p:cNvPr id="1323" name="Google Shape;1323;p53"/>
          <p:cNvSpPr txBox="1">
            <a:spLocks noGrp="1"/>
          </p:cNvSpPr>
          <p:nvPr>
            <p:ph type="subTitle" idx="4294967295"/>
          </p:nvPr>
        </p:nvSpPr>
        <p:spPr>
          <a:xfrm>
            <a:off x="5557650" y="2606934"/>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PR</a:t>
            </a:r>
            <a:endParaRPr sz="1800">
              <a:solidFill>
                <a:schemeClr val="accent2"/>
              </a:solidFill>
              <a:latin typeface="Oswald"/>
              <a:ea typeface="Oswald"/>
              <a:cs typeface="Oswald"/>
              <a:sym typeface="Oswald"/>
            </a:endParaRPr>
          </a:p>
        </p:txBody>
      </p:sp>
      <p:sp>
        <p:nvSpPr>
          <p:cNvPr id="1324" name="Google Shape;1324;p53"/>
          <p:cNvSpPr txBox="1">
            <a:spLocks noGrp="1"/>
          </p:cNvSpPr>
          <p:nvPr>
            <p:ph type="subTitle" idx="4294967295"/>
          </p:nvPr>
        </p:nvSpPr>
        <p:spPr>
          <a:xfrm>
            <a:off x="5557700" y="286284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1325" name="Google Shape;1325;p53"/>
          <p:cNvSpPr txBox="1">
            <a:spLocks noGrp="1"/>
          </p:cNvSpPr>
          <p:nvPr>
            <p:ph type="subTitle" idx="4294967295"/>
          </p:nvPr>
        </p:nvSpPr>
        <p:spPr>
          <a:xfrm>
            <a:off x="5557650" y="3579357"/>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ONLINE</a:t>
            </a:r>
            <a:endParaRPr sz="1800">
              <a:solidFill>
                <a:schemeClr val="accent3"/>
              </a:solidFill>
              <a:latin typeface="Oswald"/>
              <a:ea typeface="Oswald"/>
              <a:cs typeface="Oswald"/>
              <a:sym typeface="Oswald"/>
            </a:endParaRPr>
          </a:p>
        </p:txBody>
      </p:sp>
      <p:sp>
        <p:nvSpPr>
          <p:cNvPr id="1326" name="Google Shape;1326;p53"/>
          <p:cNvSpPr txBox="1">
            <a:spLocks noGrp="1"/>
          </p:cNvSpPr>
          <p:nvPr>
            <p:ph type="subTitle" idx="4294967295"/>
          </p:nvPr>
        </p:nvSpPr>
        <p:spPr>
          <a:xfrm>
            <a:off x="5557700" y="383525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It’s only a bit larger than the Moon</a:t>
            </a:r>
            <a:endParaRPr/>
          </a:p>
        </p:txBody>
      </p:sp>
      <p:sp>
        <p:nvSpPr>
          <p:cNvPr id="1327" name="Google Shape;1327;p53"/>
          <p:cNvSpPr txBox="1">
            <a:spLocks noGrp="1"/>
          </p:cNvSpPr>
          <p:nvPr>
            <p:ph type="subTitle" idx="4294967295"/>
          </p:nvPr>
        </p:nvSpPr>
        <p:spPr>
          <a:xfrm>
            <a:off x="1650075" y="2549288"/>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2"/>
                </a:solidFill>
                <a:latin typeface="Oswald"/>
                <a:ea typeface="Oswald"/>
                <a:cs typeface="Oswald"/>
                <a:sym typeface="Oswald"/>
              </a:rPr>
              <a:t>CHANNEL 2</a:t>
            </a:r>
            <a:endParaRPr sz="1800">
              <a:solidFill>
                <a:schemeClr val="accent2"/>
              </a:solidFill>
              <a:latin typeface="Oswald"/>
              <a:ea typeface="Oswald"/>
              <a:cs typeface="Oswald"/>
              <a:sym typeface="Oswald"/>
            </a:endParaRPr>
          </a:p>
        </p:txBody>
      </p:sp>
      <p:sp>
        <p:nvSpPr>
          <p:cNvPr id="1328" name="Google Shape;1328;p53"/>
          <p:cNvSpPr txBox="1">
            <a:spLocks noGrp="1"/>
          </p:cNvSpPr>
          <p:nvPr>
            <p:ph type="subTitle" idx="4294967295"/>
          </p:nvPr>
        </p:nvSpPr>
        <p:spPr>
          <a:xfrm>
            <a:off x="1650075" y="3516750"/>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CHANNEL 3</a:t>
            </a:r>
            <a:endParaRPr sz="1800">
              <a:solidFill>
                <a:schemeClr val="accent3"/>
              </a:solidFill>
              <a:latin typeface="Oswald"/>
              <a:ea typeface="Oswald"/>
              <a:cs typeface="Oswald"/>
              <a:sym typeface="Oswald"/>
            </a:endParaRPr>
          </a:p>
        </p:txBody>
      </p:sp>
      <p:cxnSp>
        <p:nvCxnSpPr>
          <p:cNvPr id="1329" name="Google Shape;1329;p53"/>
          <p:cNvCxnSpPr/>
          <p:nvPr/>
        </p:nvCxnSpPr>
        <p:spPr>
          <a:xfrm>
            <a:off x="3237975" y="2739175"/>
            <a:ext cx="1452900" cy="0"/>
          </a:xfrm>
          <a:prstGeom prst="straightConnector1">
            <a:avLst/>
          </a:prstGeom>
          <a:noFill/>
          <a:ln w="19050" cap="flat" cmpd="sng">
            <a:solidFill>
              <a:schemeClr val="accent2"/>
            </a:solidFill>
            <a:prstDash val="solid"/>
            <a:round/>
            <a:headEnd type="oval" w="med" len="med"/>
            <a:tailEnd type="oval" w="med" len="med"/>
          </a:ln>
        </p:spPr>
      </p:cxnSp>
      <p:cxnSp>
        <p:nvCxnSpPr>
          <p:cNvPr id="1330" name="Google Shape;1330;p53"/>
          <p:cNvCxnSpPr/>
          <p:nvPr/>
        </p:nvCxnSpPr>
        <p:spPr>
          <a:xfrm>
            <a:off x="3237975" y="3759225"/>
            <a:ext cx="1452900" cy="0"/>
          </a:xfrm>
          <a:prstGeom prst="straightConnector1">
            <a:avLst/>
          </a:prstGeom>
          <a:noFill/>
          <a:ln w="19050" cap="flat" cmpd="sng">
            <a:solidFill>
              <a:schemeClr val="accent3"/>
            </a:solidFill>
            <a:prstDash val="solid"/>
            <a:round/>
            <a:headEnd type="oval" w="med" len="med"/>
            <a:tailEnd type="oval" w="med" len="med"/>
          </a:ln>
        </p:spPr>
      </p:cxnSp>
      <p:cxnSp>
        <p:nvCxnSpPr>
          <p:cNvPr id="1331" name="Google Shape;1331;p53"/>
          <p:cNvCxnSpPr/>
          <p:nvPr/>
        </p:nvCxnSpPr>
        <p:spPr>
          <a:xfrm>
            <a:off x="3238041" y="1795275"/>
            <a:ext cx="1452900" cy="0"/>
          </a:xfrm>
          <a:prstGeom prst="straightConnector1">
            <a:avLst/>
          </a:prstGeom>
          <a:noFill/>
          <a:ln w="19050" cap="flat" cmpd="sng">
            <a:solidFill>
              <a:schemeClr val="accent1"/>
            </a:solidFill>
            <a:prstDash val="solid"/>
            <a:round/>
            <a:headEnd type="oval" w="med" len="med"/>
            <a:tailEnd type="oval" w="med" len="med"/>
          </a:ln>
        </p:spPr>
      </p:cxnSp>
      <p:sp>
        <p:nvSpPr>
          <p:cNvPr id="1332" name="Google Shape;1332;p53"/>
          <p:cNvSpPr/>
          <p:nvPr/>
        </p:nvSpPr>
        <p:spPr>
          <a:xfrm>
            <a:off x="5035575" y="1604677"/>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53"/>
          <p:cNvGrpSpPr/>
          <p:nvPr/>
        </p:nvGrpSpPr>
        <p:grpSpPr>
          <a:xfrm>
            <a:off x="5038427" y="3500639"/>
            <a:ext cx="420796" cy="421914"/>
            <a:chOff x="-1333200" y="2770450"/>
            <a:chExt cx="291450" cy="292225"/>
          </a:xfrm>
        </p:grpSpPr>
        <p:sp>
          <p:nvSpPr>
            <p:cNvPr id="1334" name="Google Shape;1334;p5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53"/>
          <p:cNvGrpSpPr/>
          <p:nvPr/>
        </p:nvGrpSpPr>
        <p:grpSpPr>
          <a:xfrm>
            <a:off x="5036153" y="2527079"/>
            <a:ext cx="425343" cy="424188"/>
            <a:chOff x="-3854375" y="2405000"/>
            <a:chExt cx="294600" cy="293800"/>
          </a:xfrm>
        </p:grpSpPr>
        <p:sp>
          <p:nvSpPr>
            <p:cNvPr id="1337" name="Google Shape;1337;p5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42"/>
        <p:cNvGrpSpPr/>
        <p:nvPr/>
      </p:nvGrpSpPr>
      <p:grpSpPr>
        <a:xfrm>
          <a:off x="0" y="0"/>
          <a:ext cx="0" cy="0"/>
          <a:chOff x="0" y="0"/>
          <a:chExt cx="0" cy="0"/>
        </a:xfrm>
      </p:grpSpPr>
      <p:sp>
        <p:nvSpPr>
          <p:cNvPr id="1343" name="Google Shape;1343;p54"/>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344" name="Google Shape;1344;p54"/>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MANAGEMENT PLAN</a:t>
            </a:r>
            <a:endParaRPr/>
          </a:p>
        </p:txBody>
      </p:sp>
      <p:grpSp>
        <p:nvGrpSpPr>
          <p:cNvPr id="1345" name="Google Shape;1345;p54"/>
          <p:cNvGrpSpPr/>
          <p:nvPr/>
        </p:nvGrpSpPr>
        <p:grpSpPr>
          <a:xfrm>
            <a:off x="6275090" y="1382992"/>
            <a:ext cx="2377521" cy="2377521"/>
            <a:chOff x="6275090" y="1382992"/>
            <a:chExt cx="2377521" cy="2377521"/>
          </a:xfrm>
        </p:grpSpPr>
        <p:sp>
          <p:nvSpPr>
            <p:cNvPr id="1346" name="Google Shape;1346;p54"/>
            <p:cNvSpPr/>
            <p:nvPr/>
          </p:nvSpPr>
          <p:spPr>
            <a:xfrm>
              <a:off x="6275090" y="1382992"/>
              <a:ext cx="1862394" cy="2139770"/>
            </a:xfrm>
            <a:custGeom>
              <a:avLst/>
              <a:gdLst/>
              <a:ahLst/>
              <a:cxnLst/>
              <a:rect l="l" t="t" r="r" b="b"/>
              <a:pathLst>
                <a:path w="153315" h="176149" extrusionOk="0">
                  <a:moveTo>
                    <a:pt x="1" y="1"/>
                  </a:moveTo>
                  <a:lnTo>
                    <a:pt x="1" y="176148"/>
                  </a:lnTo>
                  <a:lnTo>
                    <a:pt x="153314" y="176148"/>
                  </a:lnTo>
                  <a:lnTo>
                    <a:pt x="153314" y="22835"/>
                  </a:lnTo>
                  <a:lnTo>
                    <a:pt x="130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4"/>
            <p:cNvSpPr/>
            <p:nvPr/>
          </p:nvSpPr>
          <p:spPr>
            <a:xfrm>
              <a:off x="7860096" y="1382992"/>
              <a:ext cx="277388" cy="277388"/>
            </a:xfrm>
            <a:custGeom>
              <a:avLst/>
              <a:gdLst/>
              <a:ahLst/>
              <a:cxnLst/>
              <a:rect l="l" t="t" r="r" b="b"/>
              <a:pathLst>
                <a:path w="22835" h="22835" extrusionOk="0">
                  <a:moveTo>
                    <a:pt x="0" y="1"/>
                  </a:moveTo>
                  <a:lnTo>
                    <a:pt x="0" y="22835"/>
                  </a:lnTo>
                  <a:lnTo>
                    <a:pt x="22834" y="22835"/>
                  </a:lnTo>
                  <a:lnTo>
                    <a:pt x="0" y="1"/>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6631716" y="1977369"/>
              <a:ext cx="1228392" cy="1228392"/>
            </a:xfrm>
            <a:custGeom>
              <a:avLst/>
              <a:gdLst/>
              <a:ahLst/>
              <a:cxnLst/>
              <a:rect l="l" t="t" r="r" b="b"/>
              <a:pathLst>
                <a:path w="101123" h="101123" extrusionOk="0">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7622345" y="2730246"/>
              <a:ext cx="1030266" cy="1030266"/>
            </a:xfrm>
            <a:custGeom>
              <a:avLst/>
              <a:gdLst/>
              <a:ahLst/>
              <a:cxnLst/>
              <a:rect l="l" t="t" r="r" b="b"/>
              <a:pathLst>
                <a:path w="84813" h="84813" extrusionOk="0">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4"/>
            <p:cNvSpPr/>
            <p:nvPr/>
          </p:nvSpPr>
          <p:spPr>
            <a:xfrm>
              <a:off x="7265719" y="1660368"/>
              <a:ext cx="237763" cy="237763"/>
            </a:xfrm>
            <a:custGeom>
              <a:avLst/>
              <a:gdLst/>
              <a:ahLst/>
              <a:cxnLst/>
              <a:rect l="l" t="t" r="r" b="b"/>
              <a:pathLst>
                <a:path w="19573" h="19573" extrusionOk="0">
                  <a:moveTo>
                    <a:pt x="9787" y="1"/>
                  </a:moveTo>
                  <a:lnTo>
                    <a:pt x="1" y="19573"/>
                  </a:lnTo>
                  <a:lnTo>
                    <a:pt x="19573" y="19573"/>
                  </a:lnTo>
                  <a:lnTo>
                    <a:pt x="9787"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4"/>
            <p:cNvSpPr/>
            <p:nvPr/>
          </p:nvSpPr>
          <p:spPr>
            <a:xfrm>
              <a:off x="7265719" y="1898118"/>
              <a:ext cx="237763" cy="673640"/>
            </a:xfrm>
            <a:custGeom>
              <a:avLst/>
              <a:gdLst/>
              <a:ahLst/>
              <a:cxnLst/>
              <a:rect l="l" t="t" r="r" b="b"/>
              <a:pathLst>
                <a:path w="19573" h="55455" extrusionOk="0">
                  <a:moveTo>
                    <a:pt x="1" y="1"/>
                  </a:moveTo>
                  <a:lnTo>
                    <a:pt x="1" y="55455"/>
                  </a:lnTo>
                  <a:lnTo>
                    <a:pt x="19573" y="3588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6631716" y="1660368"/>
              <a:ext cx="396264" cy="515139"/>
            </a:xfrm>
            <a:custGeom>
              <a:avLst/>
              <a:gdLst/>
              <a:ahLst/>
              <a:cxnLst/>
              <a:rect l="l" t="t" r="r" b="b"/>
              <a:pathLst>
                <a:path w="32621" h="42407" extrusionOk="0">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6671342" y="2175494"/>
              <a:ext cx="317013" cy="922092"/>
            </a:xfrm>
            <a:custGeom>
              <a:avLst/>
              <a:gdLst/>
              <a:ahLst/>
              <a:cxnLst/>
              <a:rect l="l" t="t" r="r" b="b"/>
              <a:pathLst>
                <a:path w="26097" h="75908" extrusionOk="0">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4"/>
            <p:cNvSpPr/>
            <p:nvPr/>
          </p:nvSpPr>
          <p:spPr>
            <a:xfrm>
              <a:off x="7820471" y="2928372"/>
              <a:ext cx="634014" cy="634014"/>
            </a:xfrm>
            <a:custGeom>
              <a:avLst/>
              <a:gdLst/>
              <a:ahLst/>
              <a:cxnLst/>
              <a:rect l="l" t="t" r="r" b="b"/>
              <a:pathLst>
                <a:path w="52193" h="52193" extrusionOk="0">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4"/>
            <p:cNvSpPr/>
            <p:nvPr/>
          </p:nvSpPr>
          <p:spPr>
            <a:xfrm>
              <a:off x="7899721" y="2928372"/>
              <a:ext cx="277388" cy="356638"/>
            </a:xfrm>
            <a:custGeom>
              <a:avLst/>
              <a:gdLst/>
              <a:ahLst/>
              <a:cxnLst/>
              <a:rect l="l" t="t" r="r" b="b"/>
              <a:pathLst>
                <a:path w="22835" h="29359" extrusionOk="0">
                  <a:moveTo>
                    <a:pt x="16310" y="0"/>
                  </a:moveTo>
                  <a:lnTo>
                    <a:pt x="16310" y="22834"/>
                  </a:lnTo>
                  <a:lnTo>
                    <a:pt x="0" y="22834"/>
                  </a:lnTo>
                  <a:lnTo>
                    <a:pt x="0" y="29358"/>
                  </a:lnTo>
                  <a:lnTo>
                    <a:pt x="22834" y="29358"/>
                  </a:lnTo>
                  <a:lnTo>
                    <a:pt x="228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4"/>
            <p:cNvSpPr/>
            <p:nvPr/>
          </p:nvSpPr>
          <p:spPr>
            <a:xfrm>
              <a:off x="8058222" y="3166123"/>
              <a:ext cx="158513" cy="158513"/>
            </a:xfrm>
            <a:custGeom>
              <a:avLst/>
              <a:gdLst/>
              <a:ahLst/>
              <a:cxnLst/>
              <a:rect l="l" t="t" r="r" b="b"/>
              <a:pathLst>
                <a:path w="13049" h="13049" extrusionOk="0">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4"/>
            <p:cNvSpPr/>
            <p:nvPr/>
          </p:nvSpPr>
          <p:spPr>
            <a:xfrm>
              <a:off x="6790217" y="1660368"/>
              <a:ext cx="79262" cy="317013"/>
            </a:xfrm>
            <a:custGeom>
              <a:avLst/>
              <a:gdLst/>
              <a:ahLst/>
              <a:cxnLst/>
              <a:rect l="l" t="t" r="r" b="b"/>
              <a:pathLst>
                <a:path w="6525" h="26097" extrusionOk="0">
                  <a:moveTo>
                    <a:pt x="3263" y="1"/>
                  </a:moveTo>
                  <a:lnTo>
                    <a:pt x="1" y="5220"/>
                  </a:lnTo>
                  <a:lnTo>
                    <a:pt x="1" y="26097"/>
                  </a:lnTo>
                  <a:lnTo>
                    <a:pt x="6525" y="26097"/>
                  </a:lnTo>
                  <a:lnTo>
                    <a:pt x="6525" y="5220"/>
                  </a:lnTo>
                  <a:lnTo>
                    <a:pt x="3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4"/>
            <p:cNvSpPr/>
            <p:nvPr/>
          </p:nvSpPr>
          <p:spPr>
            <a:xfrm>
              <a:off x="6841334" y="2939864"/>
              <a:ext cx="135141" cy="135129"/>
            </a:xfrm>
            <a:custGeom>
              <a:avLst/>
              <a:gdLst/>
              <a:ahLst/>
              <a:cxnLst/>
              <a:rect l="l" t="t" r="r" b="b"/>
              <a:pathLst>
                <a:path w="11125" h="11124" extrusionOk="0">
                  <a:moveTo>
                    <a:pt x="4600" y="0"/>
                  </a:moveTo>
                  <a:lnTo>
                    <a:pt x="1" y="4600"/>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4"/>
            <p:cNvSpPr/>
            <p:nvPr/>
          </p:nvSpPr>
          <p:spPr>
            <a:xfrm>
              <a:off x="6960209" y="2820988"/>
              <a:ext cx="135141" cy="135129"/>
            </a:xfrm>
            <a:custGeom>
              <a:avLst/>
              <a:gdLst/>
              <a:ahLst/>
              <a:cxnLst/>
              <a:rect l="l" t="t" r="r" b="b"/>
              <a:pathLst>
                <a:path w="11125" h="11124" extrusionOk="0">
                  <a:moveTo>
                    <a:pt x="4600" y="0"/>
                  </a:moveTo>
                  <a:lnTo>
                    <a:pt x="1" y="4632"/>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4"/>
            <p:cNvSpPr/>
            <p:nvPr/>
          </p:nvSpPr>
          <p:spPr>
            <a:xfrm>
              <a:off x="7079085" y="2702113"/>
              <a:ext cx="135141" cy="135530"/>
            </a:xfrm>
            <a:custGeom>
              <a:avLst/>
              <a:gdLst/>
              <a:ahLst/>
              <a:cxnLst/>
              <a:rect l="l" t="t" r="r" b="b"/>
              <a:pathLst>
                <a:path w="11125" h="11157" extrusionOk="0">
                  <a:moveTo>
                    <a:pt x="4600" y="1"/>
                  </a:moveTo>
                  <a:lnTo>
                    <a:pt x="1" y="4633"/>
                  </a:lnTo>
                  <a:lnTo>
                    <a:pt x="6525" y="11156"/>
                  </a:lnTo>
                  <a:lnTo>
                    <a:pt x="11124" y="6524"/>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4"/>
            <p:cNvSpPr/>
            <p:nvPr/>
          </p:nvSpPr>
          <p:spPr>
            <a:xfrm>
              <a:off x="7197960" y="258323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4"/>
            <p:cNvSpPr/>
            <p:nvPr/>
          </p:nvSpPr>
          <p:spPr>
            <a:xfrm>
              <a:off x="7316835" y="2464362"/>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4"/>
            <p:cNvSpPr/>
            <p:nvPr/>
          </p:nvSpPr>
          <p:spPr>
            <a:xfrm>
              <a:off x="7435711" y="234548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4"/>
            <p:cNvSpPr/>
            <p:nvPr/>
          </p:nvSpPr>
          <p:spPr>
            <a:xfrm>
              <a:off x="7554586" y="2226611"/>
              <a:ext cx="135129" cy="135530"/>
            </a:xfrm>
            <a:custGeom>
              <a:avLst/>
              <a:gdLst/>
              <a:ahLst/>
              <a:cxnLst/>
              <a:rect l="l" t="t" r="r" b="b"/>
              <a:pathLst>
                <a:path w="11124" h="11157" extrusionOk="0">
                  <a:moveTo>
                    <a:pt x="4600" y="1"/>
                  </a:moveTo>
                  <a:lnTo>
                    <a:pt x="1" y="4633"/>
                  </a:lnTo>
                  <a:lnTo>
                    <a:pt x="6524"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4"/>
            <p:cNvSpPr/>
            <p:nvPr/>
          </p:nvSpPr>
          <p:spPr>
            <a:xfrm>
              <a:off x="6354340"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4"/>
            <p:cNvSpPr/>
            <p:nvPr/>
          </p:nvSpPr>
          <p:spPr>
            <a:xfrm>
              <a:off x="6512841"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4"/>
            <p:cNvSpPr/>
            <p:nvPr/>
          </p:nvSpPr>
          <p:spPr>
            <a:xfrm>
              <a:off x="6671342"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54"/>
          <p:cNvGrpSpPr/>
          <p:nvPr/>
        </p:nvGrpSpPr>
        <p:grpSpPr>
          <a:xfrm>
            <a:off x="2598300" y="1013625"/>
            <a:ext cx="95400" cy="3116250"/>
            <a:chOff x="4524300" y="1013625"/>
            <a:chExt cx="95400" cy="3116250"/>
          </a:xfrm>
        </p:grpSpPr>
        <p:sp>
          <p:nvSpPr>
            <p:cNvPr id="1369" name="Google Shape;1369;p5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78"/>
        <p:cNvGrpSpPr/>
        <p:nvPr/>
      </p:nvGrpSpPr>
      <p:grpSpPr>
        <a:xfrm>
          <a:off x="0" y="0"/>
          <a:ext cx="0" cy="0"/>
          <a:chOff x="0" y="0"/>
          <a:chExt cx="0" cy="0"/>
        </a:xfrm>
      </p:grpSpPr>
      <p:sp>
        <p:nvSpPr>
          <p:cNvPr id="1379" name="Google Shape;1379;p5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380" name="Google Shape;1380;p55"/>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381" name="Google Shape;1381;p55"/>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382" name="Google Shape;1382;p55"/>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383" name="Google Shape;1383;p55"/>
          <p:cNvSpPr txBox="1">
            <a:spLocks noGrp="1"/>
          </p:cNvSpPr>
          <p:nvPr>
            <p:ph type="subTitle" idx="4"/>
          </p:nvPr>
        </p:nvSpPr>
        <p:spPr>
          <a:xfrm>
            <a:off x="719975" y="2931341"/>
            <a:ext cx="1282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SARAH LEE</a:t>
            </a:r>
            <a:endParaRPr/>
          </a:p>
        </p:txBody>
      </p:sp>
      <p:sp>
        <p:nvSpPr>
          <p:cNvPr id="1384" name="Google Shape;1384;p55"/>
          <p:cNvSpPr txBox="1">
            <a:spLocks noGrp="1"/>
          </p:cNvSpPr>
          <p:nvPr>
            <p:ph type="subTitle" idx="5"/>
          </p:nvPr>
        </p:nvSpPr>
        <p:spPr>
          <a:xfrm>
            <a:off x="7141825" y="2931341"/>
            <a:ext cx="1282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STEPHEN JAY</a:t>
            </a:r>
            <a:endParaRPr/>
          </a:p>
        </p:txBody>
      </p:sp>
      <p:sp>
        <p:nvSpPr>
          <p:cNvPr id="1385" name="Google Shape;1385;p55"/>
          <p:cNvSpPr txBox="1">
            <a:spLocks noGrp="1"/>
          </p:cNvSpPr>
          <p:nvPr>
            <p:ph type="subTitle" idx="6"/>
          </p:nvPr>
        </p:nvSpPr>
        <p:spPr>
          <a:xfrm>
            <a:off x="3964163" y="2931341"/>
            <a:ext cx="1282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AVA SMITH</a:t>
            </a:r>
            <a:endParaRPr/>
          </a:p>
        </p:txBody>
      </p:sp>
      <p:grpSp>
        <p:nvGrpSpPr>
          <p:cNvPr id="1386" name="Google Shape;1386;p55"/>
          <p:cNvGrpSpPr/>
          <p:nvPr/>
        </p:nvGrpSpPr>
        <p:grpSpPr>
          <a:xfrm>
            <a:off x="3930875" y="1036502"/>
            <a:ext cx="1348800" cy="1850400"/>
            <a:chOff x="3930875" y="1036502"/>
            <a:chExt cx="1348800" cy="1850400"/>
          </a:xfrm>
        </p:grpSpPr>
        <p:pic>
          <p:nvPicPr>
            <p:cNvPr id="1387" name="Google Shape;1387;p55"/>
            <p:cNvPicPr preferRelativeResize="0"/>
            <p:nvPr/>
          </p:nvPicPr>
          <p:blipFill rotWithShape="1">
            <a:blip>
              <a:alphaModFix amt="95000"/>
            </a:blip>
            <a:srcRect l="26163" t="35554" r="6748" b="2963"/>
            <a:stretch/>
          </p:blipFill>
          <p:spPr>
            <a:xfrm>
              <a:off x="3930875" y="1036502"/>
              <a:ext cx="1348800" cy="1850400"/>
            </a:xfrm>
            <a:prstGeom prst="roundRect">
              <a:avLst>
                <a:gd name="adj" fmla="val 16667"/>
              </a:avLst>
            </a:prstGeom>
            <a:noFill/>
            <a:ln>
              <a:noFill/>
            </a:ln>
          </p:spPr>
        </p:pic>
        <p:pic>
          <p:nvPicPr>
            <p:cNvPr id="1388" name="Google Shape;1388;p55"/>
            <p:cNvPicPr preferRelativeResize="0"/>
            <p:nvPr/>
          </p:nvPicPr>
          <p:blipFill rotWithShape="1">
            <a:blip>
              <a:alphaModFix amt="18000"/>
            </a:blip>
            <a:srcRect l="26163" t="35554" r="6748" b="2963"/>
            <a:stretch/>
          </p:blipFill>
          <p:spPr>
            <a:xfrm>
              <a:off x="3930875" y="1036502"/>
              <a:ext cx="1348800" cy="1850400"/>
            </a:xfrm>
            <a:prstGeom prst="roundRect">
              <a:avLst>
                <a:gd name="adj" fmla="val 16667"/>
              </a:avLst>
            </a:prstGeom>
            <a:noFill/>
            <a:ln>
              <a:noFill/>
            </a:ln>
          </p:spPr>
        </p:pic>
      </p:grpSp>
      <p:grpSp>
        <p:nvGrpSpPr>
          <p:cNvPr id="1389" name="Google Shape;1389;p55"/>
          <p:cNvGrpSpPr/>
          <p:nvPr/>
        </p:nvGrpSpPr>
        <p:grpSpPr>
          <a:xfrm>
            <a:off x="2078350" y="2624000"/>
            <a:ext cx="1348800" cy="1850400"/>
            <a:chOff x="2078350" y="2624000"/>
            <a:chExt cx="1348800" cy="1850400"/>
          </a:xfrm>
        </p:grpSpPr>
        <p:pic>
          <p:nvPicPr>
            <p:cNvPr id="1390" name="Google Shape;1390;p55"/>
            <p:cNvPicPr preferRelativeResize="0"/>
            <p:nvPr/>
          </p:nvPicPr>
          <p:blipFill rotWithShape="1">
            <a:blip>
              <a:alphaModFix amt="95000"/>
            </a:blip>
            <a:srcRect l="21980" t="19931" r="22003" b="18590"/>
            <a:stretch/>
          </p:blipFill>
          <p:spPr>
            <a:xfrm>
              <a:off x="2078350" y="2624000"/>
              <a:ext cx="1348800" cy="1850400"/>
            </a:xfrm>
            <a:prstGeom prst="roundRect">
              <a:avLst>
                <a:gd name="adj" fmla="val 16667"/>
              </a:avLst>
            </a:prstGeom>
            <a:noFill/>
            <a:ln>
              <a:noFill/>
            </a:ln>
          </p:spPr>
        </p:pic>
        <p:pic>
          <p:nvPicPr>
            <p:cNvPr id="1391" name="Google Shape;1391;p55"/>
            <p:cNvPicPr preferRelativeResize="0"/>
            <p:nvPr/>
          </p:nvPicPr>
          <p:blipFill rotWithShape="1">
            <a:blip>
              <a:alphaModFix amt="18000"/>
            </a:blip>
            <a:srcRect l="21980" t="19931" r="22003" b="18590"/>
            <a:stretch/>
          </p:blipFill>
          <p:spPr>
            <a:xfrm>
              <a:off x="2078350" y="2624000"/>
              <a:ext cx="1348800" cy="1850400"/>
            </a:xfrm>
            <a:prstGeom prst="roundRect">
              <a:avLst>
                <a:gd name="adj" fmla="val 16667"/>
              </a:avLst>
            </a:prstGeom>
            <a:noFill/>
            <a:ln>
              <a:noFill/>
            </a:ln>
          </p:spPr>
        </p:pic>
      </p:grpSp>
      <p:grpSp>
        <p:nvGrpSpPr>
          <p:cNvPr id="1392" name="Google Shape;1392;p55"/>
          <p:cNvGrpSpPr/>
          <p:nvPr/>
        </p:nvGrpSpPr>
        <p:grpSpPr>
          <a:xfrm flipH="1">
            <a:off x="5716800" y="2624000"/>
            <a:ext cx="1348800" cy="1850400"/>
            <a:chOff x="5716800" y="2624000"/>
            <a:chExt cx="1348800" cy="1850400"/>
          </a:xfrm>
        </p:grpSpPr>
        <p:pic>
          <p:nvPicPr>
            <p:cNvPr id="1393" name="Google Shape;1393;p55"/>
            <p:cNvPicPr preferRelativeResize="0"/>
            <p:nvPr/>
          </p:nvPicPr>
          <p:blipFill rotWithShape="1">
            <a:blip>
              <a:alphaModFix amt="95000"/>
            </a:blip>
            <a:srcRect l="25415" r="25960"/>
            <a:stretch/>
          </p:blipFill>
          <p:spPr>
            <a:xfrm>
              <a:off x="5716800" y="2624000"/>
              <a:ext cx="1348800" cy="1850400"/>
            </a:xfrm>
            <a:prstGeom prst="roundRect">
              <a:avLst>
                <a:gd name="adj" fmla="val 16667"/>
              </a:avLst>
            </a:prstGeom>
            <a:noFill/>
            <a:ln>
              <a:noFill/>
            </a:ln>
          </p:spPr>
        </p:pic>
        <p:pic>
          <p:nvPicPr>
            <p:cNvPr id="1394" name="Google Shape;1394;p55"/>
            <p:cNvPicPr preferRelativeResize="0"/>
            <p:nvPr/>
          </p:nvPicPr>
          <p:blipFill rotWithShape="1">
            <a:blip>
              <a:alphaModFix amt="18000"/>
            </a:blip>
            <a:srcRect l="25415" r="25960"/>
            <a:stretch/>
          </p:blipFill>
          <p:spPr>
            <a:xfrm>
              <a:off x="5716800" y="2624000"/>
              <a:ext cx="1348800" cy="1850400"/>
            </a:xfrm>
            <a:prstGeom prst="roundRect">
              <a:avLst>
                <a:gd name="adj" fmla="val 16667"/>
              </a:avLst>
            </a:prstGeom>
            <a:noFill/>
            <a:ln>
              <a:noFill/>
            </a:ln>
          </p:spPr>
        </p:pic>
      </p:grpSp>
      <p:grpSp>
        <p:nvGrpSpPr>
          <p:cNvPr id="1395" name="Google Shape;1395;p55"/>
          <p:cNvGrpSpPr/>
          <p:nvPr/>
        </p:nvGrpSpPr>
        <p:grpSpPr>
          <a:xfrm rot="10800000" flipH="1">
            <a:off x="4739787" y="1036490"/>
            <a:ext cx="539885" cy="389750"/>
            <a:chOff x="-77" y="3784091"/>
            <a:chExt cx="1880477" cy="1357541"/>
          </a:xfrm>
        </p:grpSpPr>
        <p:sp>
          <p:nvSpPr>
            <p:cNvPr id="1396" name="Google Shape;1396;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55"/>
          <p:cNvGrpSpPr/>
          <p:nvPr/>
        </p:nvGrpSpPr>
        <p:grpSpPr>
          <a:xfrm rot="10800000" flipH="1">
            <a:off x="5716804" y="2628890"/>
            <a:ext cx="539885" cy="389750"/>
            <a:chOff x="-2817590" y="3784091"/>
            <a:chExt cx="1880477" cy="1357541"/>
          </a:xfrm>
        </p:grpSpPr>
        <p:sp>
          <p:nvSpPr>
            <p:cNvPr id="1400" name="Google Shape;1400;p55"/>
            <p:cNvSpPr/>
            <p:nvPr/>
          </p:nvSpPr>
          <p:spPr>
            <a:xfrm flipH="1">
              <a:off x="-2546504"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flipH="1">
              <a:off x="-2661032"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flipH="1">
              <a:off x="-281759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55"/>
          <p:cNvGrpSpPr/>
          <p:nvPr/>
        </p:nvGrpSpPr>
        <p:grpSpPr>
          <a:xfrm rot="10800000" flipH="1">
            <a:off x="2887337" y="2628890"/>
            <a:ext cx="539885" cy="389750"/>
            <a:chOff x="-77" y="3784091"/>
            <a:chExt cx="1880477" cy="1357541"/>
          </a:xfrm>
        </p:grpSpPr>
        <p:sp>
          <p:nvSpPr>
            <p:cNvPr id="1404" name="Google Shape;1404;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10"/>
        <p:cNvGrpSpPr/>
        <p:nvPr/>
      </p:nvGrpSpPr>
      <p:grpSpPr>
        <a:xfrm>
          <a:off x="0" y="0"/>
          <a:ext cx="0" cy="0"/>
          <a:chOff x="0" y="0"/>
          <a:chExt cx="0" cy="0"/>
        </a:xfrm>
      </p:grpSpPr>
      <p:sp>
        <p:nvSpPr>
          <p:cNvPr id="1411" name="Google Shape;1411;p56"/>
          <p:cNvSpPr/>
          <p:nvPr/>
        </p:nvSpPr>
        <p:spPr>
          <a:xfrm>
            <a:off x="7248450" y="3717505"/>
            <a:ext cx="668400" cy="66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4237800" y="3717505"/>
            <a:ext cx="668400" cy="668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1204025" y="3717505"/>
            <a:ext cx="668400" cy="668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sp>
        <p:nvSpPr>
          <p:cNvPr id="1415" name="Google Shape;1415;p56"/>
          <p:cNvSpPr txBox="1">
            <a:spLocks noGrp="1"/>
          </p:cNvSpPr>
          <p:nvPr>
            <p:ph type="subTitle" idx="4294967295"/>
          </p:nvPr>
        </p:nvSpPr>
        <p:spPr>
          <a:xfrm>
            <a:off x="3730650" y="1272325"/>
            <a:ext cx="16827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CEO</a:t>
            </a:r>
            <a:endParaRPr sz="1800">
              <a:solidFill>
                <a:schemeClr val="accent1"/>
              </a:solidFill>
              <a:latin typeface="Oswald"/>
              <a:ea typeface="Oswald"/>
              <a:cs typeface="Oswald"/>
              <a:sym typeface="Oswald"/>
            </a:endParaRPr>
          </a:p>
        </p:txBody>
      </p:sp>
      <p:sp>
        <p:nvSpPr>
          <p:cNvPr id="1416" name="Google Shape;1416;p56"/>
          <p:cNvSpPr txBox="1">
            <a:spLocks noGrp="1"/>
          </p:cNvSpPr>
          <p:nvPr>
            <p:ph type="subTitle" idx="4294967295"/>
          </p:nvPr>
        </p:nvSpPr>
        <p:spPr>
          <a:xfrm>
            <a:off x="696875"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TEAM 1</a:t>
            </a:r>
            <a:endParaRPr sz="1800">
              <a:solidFill>
                <a:schemeClr val="accent2"/>
              </a:solidFill>
              <a:latin typeface="Oswald"/>
              <a:ea typeface="Oswald"/>
              <a:cs typeface="Oswald"/>
              <a:sym typeface="Oswald"/>
            </a:endParaRPr>
          </a:p>
        </p:txBody>
      </p:sp>
      <p:sp>
        <p:nvSpPr>
          <p:cNvPr id="1417" name="Google Shape;1417;p56"/>
          <p:cNvSpPr txBox="1">
            <a:spLocks noGrp="1"/>
          </p:cNvSpPr>
          <p:nvPr>
            <p:ph type="subTitle" idx="4294967295"/>
          </p:nvPr>
        </p:nvSpPr>
        <p:spPr>
          <a:xfrm>
            <a:off x="3730650" y="2638413"/>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TEAM 2</a:t>
            </a:r>
            <a:endParaRPr sz="1800">
              <a:solidFill>
                <a:schemeClr val="accent3"/>
              </a:solidFill>
              <a:latin typeface="Oswald"/>
              <a:ea typeface="Oswald"/>
              <a:cs typeface="Oswald"/>
              <a:sym typeface="Oswald"/>
            </a:endParaRPr>
          </a:p>
        </p:txBody>
      </p:sp>
      <p:sp>
        <p:nvSpPr>
          <p:cNvPr id="1418" name="Google Shape;1418;p56"/>
          <p:cNvSpPr txBox="1">
            <a:spLocks noGrp="1"/>
          </p:cNvSpPr>
          <p:nvPr>
            <p:ph type="subTitle" idx="4294967295"/>
          </p:nvPr>
        </p:nvSpPr>
        <p:spPr>
          <a:xfrm>
            <a:off x="6741300"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TEAM 3</a:t>
            </a:r>
            <a:endParaRPr sz="1800">
              <a:solidFill>
                <a:schemeClr val="accent4"/>
              </a:solidFill>
              <a:latin typeface="Oswald"/>
              <a:ea typeface="Oswald"/>
              <a:cs typeface="Oswald"/>
              <a:sym typeface="Oswald"/>
            </a:endParaRPr>
          </a:p>
        </p:txBody>
      </p:sp>
      <p:sp>
        <p:nvSpPr>
          <p:cNvPr id="1419" name="Google Shape;1419;p56"/>
          <p:cNvSpPr/>
          <p:nvPr/>
        </p:nvSpPr>
        <p:spPr>
          <a:xfrm>
            <a:off x="4244550" y="1742588"/>
            <a:ext cx="654900" cy="65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0" name="Google Shape;1420;p56"/>
          <p:cNvCxnSpPr>
            <a:stCxn id="1419" idx="2"/>
            <a:endCxn id="1416" idx="0"/>
          </p:cNvCxnSpPr>
          <p:nvPr/>
        </p:nvCxnSpPr>
        <p:spPr>
          <a:xfrm flipH="1">
            <a:off x="1538250" y="2070038"/>
            <a:ext cx="2706300" cy="568500"/>
          </a:xfrm>
          <a:prstGeom prst="bentConnector2">
            <a:avLst/>
          </a:prstGeom>
          <a:noFill/>
          <a:ln w="19050" cap="flat" cmpd="sng">
            <a:solidFill>
              <a:schemeClr val="dk1"/>
            </a:solidFill>
            <a:prstDash val="solid"/>
            <a:round/>
            <a:headEnd type="oval" w="med" len="med"/>
            <a:tailEnd type="oval" w="med" len="med"/>
          </a:ln>
        </p:spPr>
      </p:cxnSp>
      <p:cxnSp>
        <p:nvCxnSpPr>
          <p:cNvPr id="1421" name="Google Shape;1421;p56"/>
          <p:cNvCxnSpPr>
            <a:stCxn id="1419" idx="6"/>
            <a:endCxn id="1418" idx="0"/>
          </p:cNvCxnSpPr>
          <p:nvPr/>
        </p:nvCxnSpPr>
        <p:spPr>
          <a:xfrm>
            <a:off x="4899450" y="2070038"/>
            <a:ext cx="2683200" cy="568500"/>
          </a:xfrm>
          <a:prstGeom prst="bentConnector2">
            <a:avLst/>
          </a:prstGeom>
          <a:noFill/>
          <a:ln w="19050" cap="flat" cmpd="sng">
            <a:solidFill>
              <a:schemeClr val="dk1"/>
            </a:solidFill>
            <a:prstDash val="solid"/>
            <a:round/>
            <a:headEnd type="oval" w="med" len="med"/>
            <a:tailEnd type="oval" w="med" len="med"/>
          </a:ln>
        </p:spPr>
      </p:cxnSp>
      <p:cxnSp>
        <p:nvCxnSpPr>
          <p:cNvPr id="1422" name="Google Shape;1422;p56"/>
          <p:cNvCxnSpPr>
            <a:stCxn id="1419" idx="4"/>
            <a:endCxn id="1417" idx="0"/>
          </p:cNvCxnSpPr>
          <p:nvPr/>
        </p:nvCxnSpPr>
        <p:spPr>
          <a:xfrm>
            <a:off x="4572000" y="2397488"/>
            <a:ext cx="0" cy="240900"/>
          </a:xfrm>
          <a:prstGeom prst="straightConnector1">
            <a:avLst/>
          </a:prstGeom>
          <a:noFill/>
          <a:ln w="19050" cap="flat" cmpd="sng">
            <a:solidFill>
              <a:schemeClr val="dk1"/>
            </a:solidFill>
            <a:prstDash val="solid"/>
            <a:round/>
            <a:headEnd type="oval" w="med" len="med"/>
            <a:tailEnd type="oval" w="med" len="med"/>
          </a:ln>
        </p:spPr>
      </p:cxnSp>
      <p:grpSp>
        <p:nvGrpSpPr>
          <p:cNvPr id="1423" name="Google Shape;1423;p56"/>
          <p:cNvGrpSpPr/>
          <p:nvPr/>
        </p:nvGrpSpPr>
        <p:grpSpPr>
          <a:xfrm>
            <a:off x="1339552" y="3084148"/>
            <a:ext cx="397347" cy="489284"/>
            <a:chOff x="3316000" y="4399325"/>
            <a:chExt cx="392325" cy="483100"/>
          </a:xfrm>
        </p:grpSpPr>
        <p:sp>
          <p:nvSpPr>
            <p:cNvPr id="1424" name="Google Shape;1424;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5" name="Google Shape;1425;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6" name="Google Shape;1426;p56"/>
          <p:cNvGrpSpPr/>
          <p:nvPr/>
        </p:nvGrpSpPr>
        <p:grpSpPr>
          <a:xfrm>
            <a:off x="4389304" y="1825370"/>
            <a:ext cx="365393" cy="489334"/>
            <a:chOff x="3926225" y="4399275"/>
            <a:chExt cx="360775" cy="483150"/>
          </a:xfrm>
        </p:grpSpPr>
        <p:sp>
          <p:nvSpPr>
            <p:cNvPr id="1427" name="Google Shape;1427;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 name="Google Shape;1428;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9" name="Google Shape;1429;p56"/>
          <p:cNvGrpSpPr/>
          <p:nvPr/>
        </p:nvGrpSpPr>
        <p:grpSpPr>
          <a:xfrm>
            <a:off x="4373327" y="3084148"/>
            <a:ext cx="397347" cy="489284"/>
            <a:chOff x="3316000" y="4399325"/>
            <a:chExt cx="392325" cy="483100"/>
          </a:xfrm>
        </p:grpSpPr>
        <p:sp>
          <p:nvSpPr>
            <p:cNvPr id="1430" name="Google Shape;1430;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1" name="Google Shape;1431;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2" name="Google Shape;1432;p56"/>
          <p:cNvGrpSpPr/>
          <p:nvPr/>
        </p:nvGrpSpPr>
        <p:grpSpPr>
          <a:xfrm>
            <a:off x="7399954" y="3084122"/>
            <a:ext cx="365393" cy="489334"/>
            <a:chOff x="3926225" y="4399275"/>
            <a:chExt cx="360775" cy="483150"/>
          </a:xfrm>
        </p:grpSpPr>
        <p:sp>
          <p:nvSpPr>
            <p:cNvPr id="1433" name="Google Shape;1433;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4" name="Google Shape;1434;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35" name="Google Shape;1435;p56"/>
          <p:cNvSpPr/>
          <p:nvPr/>
        </p:nvSpPr>
        <p:spPr>
          <a:xfrm>
            <a:off x="1363969" y="3876991"/>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7406063" y="3877449"/>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 name="Google Shape;1437;p56"/>
          <p:cNvGrpSpPr/>
          <p:nvPr/>
        </p:nvGrpSpPr>
        <p:grpSpPr>
          <a:xfrm>
            <a:off x="4397272" y="3877434"/>
            <a:ext cx="349457" cy="348542"/>
            <a:chOff x="3599700" y="1954475"/>
            <a:chExt cx="296175" cy="295400"/>
          </a:xfrm>
        </p:grpSpPr>
        <p:sp>
          <p:nvSpPr>
            <p:cNvPr id="1438" name="Google Shape;1438;p5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44"/>
        <p:cNvGrpSpPr/>
        <p:nvPr/>
      </p:nvGrpSpPr>
      <p:grpSpPr>
        <a:xfrm>
          <a:off x="0" y="0"/>
          <a:ext cx="0" cy="0"/>
          <a:chOff x="0" y="0"/>
          <a:chExt cx="0" cy="0"/>
        </a:xfrm>
      </p:grpSpPr>
      <p:cxnSp>
        <p:nvCxnSpPr>
          <p:cNvPr id="1445" name="Google Shape;1445;p57"/>
          <p:cNvCxnSpPr>
            <a:cxnSpLocks/>
            <a:stCxn id="1446" idx="0"/>
            <a:endCxn id="1447" idx="2"/>
          </p:cNvCxnSpPr>
          <p:nvPr/>
        </p:nvCxnSpPr>
        <p:spPr>
          <a:xfrm>
            <a:off x="4571951" y="1308420"/>
            <a:ext cx="0" cy="2422800"/>
          </a:xfrm>
          <a:prstGeom prst="straightConnector1">
            <a:avLst/>
          </a:prstGeom>
          <a:noFill/>
          <a:ln w="19050" cap="flat" cmpd="sng">
            <a:solidFill>
              <a:schemeClr val="dk1"/>
            </a:solidFill>
            <a:prstDash val="solid"/>
            <a:round/>
            <a:headEnd type="none" w="med" len="med"/>
            <a:tailEnd type="none" w="med" len="med"/>
          </a:ln>
        </p:spPr>
      </p:cxnSp>
      <p:sp>
        <p:nvSpPr>
          <p:cNvPr id="1448" name="Google Shape;1448;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PARTNERS</a:t>
            </a:r>
            <a:endParaRPr/>
          </a:p>
        </p:txBody>
      </p:sp>
      <p:sp>
        <p:nvSpPr>
          <p:cNvPr id="1449" name="Google Shape;1449;p57"/>
          <p:cNvSpPr txBox="1">
            <a:spLocks noGrp="1"/>
          </p:cNvSpPr>
          <p:nvPr>
            <p:ph type="subTitle" idx="4294967295"/>
          </p:nvPr>
        </p:nvSpPr>
        <p:spPr>
          <a:xfrm>
            <a:off x="5351710" y="126770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1450" name="Google Shape;1450;p57"/>
          <p:cNvSpPr txBox="1">
            <a:spLocks noGrp="1"/>
          </p:cNvSpPr>
          <p:nvPr>
            <p:ph type="subTitle" idx="4294967295"/>
          </p:nvPr>
        </p:nvSpPr>
        <p:spPr>
          <a:xfrm>
            <a:off x="5351765" y="15100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biggest planet in the Solar System</a:t>
            </a:r>
            <a:endParaRPr/>
          </a:p>
          <a:p>
            <a:pPr marL="0" lvl="0" indent="0" algn="l" rtl="0">
              <a:spcBef>
                <a:spcPts val="1600"/>
              </a:spcBef>
              <a:spcAft>
                <a:spcPts val="1600"/>
              </a:spcAft>
              <a:buNone/>
            </a:pPr>
            <a:endParaRPr/>
          </a:p>
        </p:txBody>
      </p:sp>
      <p:sp>
        <p:nvSpPr>
          <p:cNvPr id="1451" name="Google Shape;1451;p57"/>
          <p:cNvSpPr txBox="1">
            <a:spLocks noGrp="1"/>
          </p:cNvSpPr>
          <p:nvPr>
            <p:ph type="subTitle" idx="4294967295"/>
          </p:nvPr>
        </p:nvSpPr>
        <p:spPr>
          <a:xfrm>
            <a:off x="5351685" y="236401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452" name="Google Shape;1452;p57"/>
          <p:cNvSpPr txBox="1">
            <a:spLocks noGrp="1"/>
          </p:cNvSpPr>
          <p:nvPr>
            <p:ph type="subTitle" idx="4294967295"/>
          </p:nvPr>
        </p:nvSpPr>
        <p:spPr>
          <a:xfrm>
            <a:off x="5351735" y="26063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453" name="Google Shape;1453;p57"/>
          <p:cNvSpPr txBox="1">
            <a:spLocks noGrp="1"/>
          </p:cNvSpPr>
          <p:nvPr>
            <p:ph type="subTitle" idx="4294967295"/>
          </p:nvPr>
        </p:nvSpPr>
        <p:spPr>
          <a:xfrm>
            <a:off x="5351685" y="348882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1454" name="Google Shape;1454;p57"/>
          <p:cNvSpPr txBox="1">
            <a:spLocks noGrp="1"/>
          </p:cNvSpPr>
          <p:nvPr>
            <p:ph type="subTitle" idx="4294967295"/>
          </p:nvPr>
        </p:nvSpPr>
        <p:spPr>
          <a:xfrm>
            <a:off x="5351735" y="3731124"/>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1455" name="Google Shape;1455;p57"/>
          <p:cNvSpPr txBox="1">
            <a:spLocks noGrp="1"/>
          </p:cNvSpPr>
          <p:nvPr>
            <p:ph type="subTitle" idx="4294967295"/>
          </p:nvPr>
        </p:nvSpPr>
        <p:spPr>
          <a:xfrm>
            <a:off x="1855985" y="1815125"/>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1456" name="Google Shape;1456;p57"/>
          <p:cNvSpPr txBox="1">
            <a:spLocks noGrp="1"/>
          </p:cNvSpPr>
          <p:nvPr>
            <p:ph type="subTitle" idx="4294967295"/>
          </p:nvPr>
        </p:nvSpPr>
        <p:spPr>
          <a:xfrm>
            <a:off x="1513794" y="2057425"/>
            <a:ext cx="2278500" cy="544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terribly hot, even hotter than Mercury</a:t>
            </a:r>
            <a:endParaRPr/>
          </a:p>
        </p:txBody>
      </p:sp>
      <p:sp>
        <p:nvSpPr>
          <p:cNvPr id="1457" name="Google Shape;1457;p57"/>
          <p:cNvSpPr txBox="1">
            <a:spLocks noGrp="1"/>
          </p:cNvSpPr>
          <p:nvPr>
            <p:ph type="subTitle" idx="4294967295"/>
          </p:nvPr>
        </p:nvSpPr>
        <p:spPr>
          <a:xfrm>
            <a:off x="1855935" y="2916120"/>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458" name="Google Shape;1458;p57"/>
          <p:cNvSpPr txBox="1">
            <a:spLocks noGrp="1"/>
          </p:cNvSpPr>
          <p:nvPr>
            <p:ph type="subTitle" idx="4294967295"/>
          </p:nvPr>
        </p:nvSpPr>
        <p:spPr>
          <a:xfrm>
            <a:off x="1513735" y="3158423"/>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now a very cold place</a:t>
            </a:r>
            <a:endParaRPr/>
          </a:p>
        </p:txBody>
      </p:sp>
      <p:sp>
        <p:nvSpPr>
          <p:cNvPr id="1446" name="Google Shape;1446;p57"/>
          <p:cNvSpPr/>
          <p:nvPr/>
        </p:nvSpPr>
        <p:spPr>
          <a:xfrm>
            <a:off x="4234751" y="1308420"/>
            <a:ext cx="674400" cy="214500"/>
          </a:xfrm>
          <a:prstGeom prst="roundRect">
            <a:avLst>
              <a:gd name="adj" fmla="val 16667"/>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7"/>
          <p:cNvSpPr/>
          <p:nvPr/>
        </p:nvSpPr>
        <p:spPr>
          <a:xfrm rot="10800000">
            <a:off x="4234796" y="2964593"/>
            <a:ext cx="674400" cy="2145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p:cNvSpPr/>
          <p:nvPr/>
        </p:nvSpPr>
        <p:spPr>
          <a:xfrm>
            <a:off x="4234751" y="2412535"/>
            <a:ext cx="674400" cy="214500"/>
          </a:xfrm>
          <a:prstGeom prst="roundRect">
            <a:avLst>
              <a:gd name="adj" fmla="val 16667"/>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p:cNvSpPr/>
          <p:nvPr/>
        </p:nvSpPr>
        <p:spPr>
          <a:xfrm rot="10800000">
            <a:off x="4234796" y="1860477"/>
            <a:ext cx="674400" cy="214500"/>
          </a:xfrm>
          <a:prstGeom prst="roundRect">
            <a:avLst>
              <a:gd name="adj" fmla="val 1666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7"/>
          <p:cNvSpPr/>
          <p:nvPr/>
        </p:nvSpPr>
        <p:spPr>
          <a:xfrm>
            <a:off x="4234751" y="3516651"/>
            <a:ext cx="674400" cy="214500"/>
          </a:xfrm>
          <a:prstGeom prst="roundRect">
            <a:avLst>
              <a:gd name="adj" fmla="val 16667"/>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2" name="Google Shape;1462;p57"/>
          <p:cNvCxnSpPr>
            <a:cxnSpLocks/>
            <a:stCxn id="1446" idx="3"/>
          </p:cNvCxnSpPr>
          <p:nvPr/>
        </p:nvCxnSpPr>
        <p:spPr>
          <a:xfrm>
            <a:off x="4909151" y="1415670"/>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1463" name="Google Shape;1463;p57"/>
          <p:cNvCxnSpPr/>
          <p:nvPr/>
        </p:nvCxnSpPr>
        <p:spPr>
          <a:xfrm>
            <a:off x="4909196" y="2519770"/>
            <a:ext cx="177300" cy="0"/>
          </a:xfrm>
          <a:prstGeom prst="straightConnector1">
            <a:avLst/>
          </a:prstGeom>
          <a:noFill/>
          <a:ln w="19050" cap="flat" cmpd="sng">
            <a:solidFill>
              <a:schemeClr val="accent3"/>
            </a:solidFill>
            <a:prstDash val="solid"/>
            <a:round/>
            <a:headEnd type="none" w="med" len="med"/>
            <a:tailEnd type="oval" w="med" len="med"/>
          </a:ln>
        </p:spPr>
      </p:cxnSp>
      <p:cxnSp>
        <p:nvCxnSpPr>
          <p:cNvPr id="1464" name="Google Shape;1464;p57"/>
          <p:cNvCxnSpPr/>
          <p:nvPr/>
        </p:nvCxnSpPr>
        <p:spPr>
          <a:xfrm>
            <a:off x="4909196" y="3623895"/>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1465" name="Google Shape;1465;p57"/>
          <p:cNvCxnSpPr/>
          <p:nvPr/>
        </p:nvCxnSpPr>
        <p:spPr>
          <a:xfrm rot="10800000">
            <a:off x="4057451" y="3071820"/>
            <a:ext cx="177300" cy="0"/>
          </a:xfrm>
          <a:prstGeom prst="straightConnector1">
            <a:avLst/>
          </a:prstGeom>
          <a:noFill/>
          <a:ln w="19050" cap="flat" cmpd="sng">
            <a:solidFill>
              <a:schemeClr val="accent4"/>
            </a:solidFill>
            <a:prstDash val="solid"/>
            <a:round/>
            <a:headEnd type="none" w="med" len="med"/>
            <a:tailEnd type="oval" w="med" len="med"/>
          </a:ln>
        </p:spPr>
      </p:cxnSp>
      <p:cxnSp>
        <p:nvCxnSpPr>
          <p:cNvPr id="1466" name="Google Shape;1466;p57"/>
          <p:cNvCxnSpPr/>
          <p:nvPr/>
        </p:nvCxnSpPr>
        <p:spPr>
          <a:xfrm rot="10800000">
            <a:off x="4057451" y="1967720"/>
            <a:ext cx="177300" cy="0"/>
          </a:xfrm>
          <a:prstGeom prst="straightConnector1">
            <a:avLst/>
          </a:prstGeom>
          <a:noFill/>
          <a:ln w="19050" cap="flat" cmpd="sng">
            <a:solidFill>
              <a:schemeClr val="accent2"/>
            </a:solidFill>
            <a:prstDash val="solid"/>
            <a:round/>
            <a:headEnd type="none" w="med" len="med"/>
            <a:tailEnd type="oval"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70"/>
        <p:cNvGrpSpPr/>
        <p:nvPr/>
      </p:nvGrpSpPr>
      <p:grpSpPr>
        <a:xfrm>
          <a:off x="0" y="0"/>
          <a:ext cx="0" cy="0"/>
          <a:chOff x="0" y="0"/>
          <a:chExt cx="0" cy="0"/>
        </a:xfrm>
      </p:grpSpPr>
      <p:sp>
        <p:nvSpPr>
          <p:cNvPr id="1471" name="Google Shape;1471;p58"/>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472" name="Google Shape;1472;p58"/>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OPERATING PLAN</a:t>
            </a:r>
            <a:endParaRPr/>
          </a:p>
        </p:txBody>
      </p:sp>
      <p:grpSp>
        <p:nvGrpSpPr>
          <p:cNvPr id="1473" name="Google Shape;1473;p58"/>
          <p:cNvGrpSpPr/>
          <p:nvPr/>
        </p:nvGrpSpPr>
        <p:grpSpPr>
          <a:xfrm>
            <a:off x="6293268" y="1146387"/>
            <a:ext cx="2850726" cy="2850726"/>
            <a:chOff x="1435250" y="482750"/>
            <a:chExt cx="4729925" cy="4729925"/>
          </a:xfrm>
        </p:grpSpPr>
        <p:sp>
          <p:nvSpPr>
            <p:cNvPr id="1474" name="Google Shape;1474;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p:cNvGrpSpPr/>
          <p:nvPr/>
        </p:nvGrpSpPr>
        <p:grpSpPr>
          <a:xfrm>
            <a:off x="2598300" y="1013625"/>
            <a:ext cx="95400" cy="3116250"/>
            <a:chOff x="4524300" y="1013625"/>
            <a:chExt cx="95400" cy="3116250"/>
          </a:xfrm>
        </p:grpSpPr>
        <p:sp>
          <p:nvSpPr>
            <p:cNvPr id="1506" name="Google Shape;1506;p5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15"/>
        <p:cNvGrpSpPr/>
        <p:nvPr/>
      </p:nvGrpSpPr>
      <p:grpSpPr>
        <a:xfrm>
          <a:off x="0" y="0"/>
          <a:ext cx="0" cy="0"/>
          <a:chOff x="0" y="0"/>
          <a:chExt cx="0" cy="0"/>
        </a:xfrm>
      </p:grpSpPr>
      <p:cxnSp>
        <p:nvCxnSpPr>
          <p:cNvPr id="1516" name="Google Shape;1516;p59"/>
          <p:cNvCxnSpPr>
            <a:stCxn id="1517" idx="6"/>
            <a:endCxn id="1518" idx="2"/>
          </p:cNvCxnSpPr>
          <p:nvPr/>
        </p:nvCxnSpPr>
        <p:spPr>
          <a:xfrm rot="10800000" flipH="1">
            <a:off x="2023889" y="2814225"/>
            <a:ext cx="5096700" cy="300"/>
          </a:xfrm>
          <a:prstGeom prst="straightConnector1">
            <a:avLst/>
          </a:prstGeom>
          <a:noFill/>
          <a:ln w="19050" cap="flat" cmpd="sng">
            <a:solidFill>
              <a:schemeClr val="dk1"/>
            </a:solidFill>
            <a:prstDash val="solid"/>
            <a:round/>
            <a:headEnd type="none" w="med" len="med"/>
            <a:tailEnd type="none" w="med" len="med"/>
          </a:ln>
        </p:spPr>
      </p:cxnSp>
      <p:sp>
        <p:nvSpPr>
          <p:cNvPr id="1519" name="Google Shape;1519;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grpSp>
        <p:nvGrpSpPr>
          <p:cNvPr id="1520" name="Google Shape;1520;p59"/>
          <p:cNvGrpSpPr/>
          <p:nvPr/>
        </p:nvGrpSpPr>
        <p:grpSpPr>
          <a:xfrm>
            <a:off x="4320043" y="2562683"/>
            <a:ext cx="503592" cy="503592"/>
            <a:chOff x="3969644" y="2440153"/>
            <a:chExt cx="225900" cy="225900"/>
          </a:xfrm>
        </p:grpSpPr>
        <p:sp>
          <p:nvSpPr>
            <p:cNvPr id="1521" name="Google Shape;1521;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59"/>
          <p:cNvGrpSpPr/>
          <p:nvPr/>
        </p:nvGrpSpPr>
        <p:grpSpPr>
          <a:xfrm>
            <a:off x="5720346" y="2562761"/>
            <a:ext cx="502930" cy="502930"/>
            <a:chOff x="4426818" y="2440153"/>
            <a:chExt cx="225600" cy="225600"/>
          </a:xfrm>
        </p:grpSpPr>
        <p:sp>
          <p:nvSpPr>
            <p:cNvPr id="1524" name="Google Shape;1524;p59"/>
            <p:cNvSpPr/>
            <p:nvPr/>
          </p:nvSpPr>
          <p:spPr>
            <a:xfrm>
              <a:off x="4426818" y="2440153"/>
              <a:ext cx="225600" cy="225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9"/>
            <p:cNvSpPr/>
            <p:nvPr/>
          </p:nvSpPr>
          <p:spPr>
            <a:xfrm>
              <a:off x="4455644" y="2468982"/>
              <a:ext cx="168000" cy="168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59"/>
          <p:cNvGrpSpPr/>
          <p:nvPr/>
        </p:nvGrpSpPr>
        <p:grpSpPr>
          <a:xfrm>
            <a:off x="7120507" y="2562761"/>
            <a:ext cx="502930" cy="502930"/>
            <a:chOff x="4883984" y="2440153"/>
            <a:chExt cx="225600" cy="225600"/>
          </a:xfrm>
        </p:grpSpPr>
        <p:sp>
          <p:nvSpPr>
            <p:cNvPr id="1518" name="Google Shape;1518;p59"/>
            <p:cNvSpPr/>
            <p:nvPr/>
          </p:nvSpPr>
          <p:spPr>
            <a:xfrm>
              <a:off x="4883984" y="2440153"/>
              <a:ext cx="225600" cy="22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9"/>
            <p:cNvSpPr/>
            <p:nvPr/>
          </p:nvSpPr>
          <p:spPr>
            <a:xfrm>
              <a:off x="4912810" y="2468982"/>
              <a:ext cx="168000" cy="168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59"/>
          <p:cNvGrpSpPr/>
          <p:nvPr/>
        </p:nvGrpSpPr>
        <p:grpSpPr>
          <a:xfrm>
            <a:off x="2920070" y="2562914"/>
            <a:ext cx="503031" cy="503222"/>
            <a:chOff x="2182679" y="2292572"/>
            <a:chExt cx="792300" cy="792600"/>
          </a:xfrm>
        </p:grpSpPr>
        <p:sp>
          <p:nvSpPr>
            <p:cNvPr id="1529" name="Google Shape;1529;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59"/>
          <p:cNvGrpSpPr/>
          <p:nvPr/>
        </p:nvGrpSpPr>
        <p:grpSpPr>
          <a:xfrm>
            <a:off x="1520857" y="2562914"/>
            <a:ext cx="503031" cy="503222"/>
            <a:chOff x="2182679" y="2292572"/>
            <a:chExt cx="792300" cy="792600"/>
          </a:xfrm>
        </p:grpSpPr>
        <p:sp>
          <p:nvSpPr>
            <p:cNvPr id="1517" name="Google Shape;1517;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 name="Google Shape;1533;p59"/>
          <p:cNvSpPr txBox="1">
            <a:spLocks noGrp="1"/>
          </p:cNvSpPr>
          <p:nvPr>
            <p:ph type="subTitle" idx="4294967295"/>
          </p:nvPr>
        </p:nvSpPr>
        <p:spPr>
          <a:xfrm>
            <a:off x="5135950" y="1489675"/>
            <a:ext cx="1665000" cy="69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 is the biggest planet in the Solar System</a:t>
            </a:r>
            <a:endParaRPr/>
          </a:p>
        </p:txBody>
      </p:sp>
      <p:sp>
        <p:nvSpPr>
          <p:cNvPr id="1534" name="Google Shape;1534;p59"/>
          <p:cNvSpPr txBox="1">
            <a:spLocks noGrp="1"/>
          </p:cNvSpPr>
          <p:nvPr>
            <p:ph type="subTitle" idx="4294967295"/>
          </p:nvPr>
        </p:nvSpPr>
        <p:spPr>
          <a:xfrm>
            <a:off x="3739498" y="338615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a:p>
            <a:pPr marL="0" lvl="0" indent="0" algn="ctr" rtl="0">
              <a:spcBef>
                <a:spcPts val="0"/>
              </a:spcBef>
              <a:spcAft>
                <a:spcPts val="0"/>
              </a:spcAft>
              <a:buNone/>
            </a:pPr>
            <a:endParaRPr/>
          </a:p>
        </p:txBody>
      </p:sp>
      <p:sp>
        <p:nvSpPr>
          <p:cNvPr id="1535" name="Google Shape;1535;p59"/>
          <p:cNvSpPr txBox="1">
            <a:spLocks noGrp="1"/>
          </p:cNvSpPr>
          <p:nvPr>
            <p:ph type="subTitle" idx="4294967295"/>
          </p:nvPr>
        </p:nvSpPr>
        <p:spPr>
          <a:xfrm>
            <a:off x="6520741" y="339625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536" name="Google Shape;1536;p59"/>
          <p:cNvSpPr txBox="1">
            <a:spLocks noGrp="1"/>
          </p:cNvSpPr>
          <p:nvPr>
            <p:ph type="subTitle" idx="4294967295"/>
          </p:nvPr>
        </p:nvSpPr>
        <p:spPr>
          <a:xfrm>
            <a:off x="958250" y="3386160"/>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terribly hot, even hotter than Mercury</a:t>
            </a:r>
            <a:endParaRPr/>
          </a:p>
        </p:txBody>
      </p:sp>
      <p:sp>
        <p:nvSpPr>
          <p:cNvPr id="1537" name="Google Shape;1537;p59"/>
          <p:cNvSpPr txBox="1">
            <a:spLocks noGrp="1"/>
          </p:cNvSpPr>
          <p:nvPr>
            <p:ph type="subTitle" idx="4294967295"/>
          </p:nvPr>
        </p:nvSpPr>
        <p:spPr>
          <a:xfrm>
            <a:off x="2324100" y="1471519"/>
            <a:ext cx="1665000" cy="73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Despite being red, Mars is actually a very cold place</a:t>
            </a:r>
            <a:endParaRPr/>
          </a:p>
        </p:txBody>
      </p:sp>
      <p:sp>
        <p:nvSpPr>
          <p:cNvPr id="1538" name="Google Shape;1538;p59"/>
          <p:cNvSpPr txBox="1">
            <a:spLocks noGrp="1"/>
          </p:cNvSpPr>
          <p:nvPr>
            <p:ph type="title" idx="4294967295"/>
          </p:nvPr>
        </p:nvSpPr>
        <p:spPr>
          <a:xfrm>
            <a:off x="1409550" y="3151340"/>
            <a:ext cx="6759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rPr>
              <a:t>DAY 1</a:t>
            </a:r>
            <a:endParaRPr sz="1800">
              <a:solidFill>
                <a:schemeClr val="accent1"/>
              </a:solidFill>
            </a:endParaRPr>
          </a:p>
        </p:txBody>
      </p:sp>
      <p:sp>
        <p:nvSpPr>
          <p:cNvPr id="1539" name="Google Shape;1539;p59"/>
          <p:cNvSpPr txBox="1">
            <a:spLocks noGrp="1"/>
          </p:cNvSpPr>
          <p:nvPr>
            <p:ph type="title" idx="4294967295"/>
          </p:nvPr>
        </p:nvSpPr>
        <p:spPr>
          <a:xfrm>
            <a:off x="4180800" y="3151340"/>
            <a:ext cx="7824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3"/>
                </a:solidFill>
              </a:rPr>
              <a:t>DAY 3</a:t>
            </a:r>
            <a:endParaRPr sz="1800">
              <a:solidFill>
                <a:schemeClr val="accent3"/>
              </a:solidFill>
            </a:endParaRPr>
          </a:p>
        </p:txBody>
      </p:sp>
      <p:sp>
        <p:nvSpPr>
          <p:cNvPr id="1540" name="Google Shape;1540;p59"/>
          <p:cNvSpPr txBox="1">
            <a:spLocks noGrp="1"/>
          </p:cNvSpPr>
          <p:nvPr>
            <p:ph type="title" idx="4294967295"/>
          </p:nvPr>
        </p:nvSpPr>
        <p:spPr>
          <a:xfrm>
            <a:off x="6962125" y="3161440"/>
            <a:ext cx="7824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5"/>
                </a:solidFill>
              </a:rPr>
              <a:t>DAY 5</a:t>
            </a:r>
            <a:endParaRPr sz="1800">
              <a:solidFill>
                <a:schemeClr val="accent5"/>
              </a:solidFill>
            </a:endParaRPr>
          </a:p>
        </p:txBody>
      </p:sp>
      <p:sp>
        <p:nvSpPr>
          <p:cNvPr id="1541" name="Google Shape;1541;p59"/>
          <p:cNvSpPr txBox="1">
            <a:spLocks noGrp="1"/>
          </p:cNvSpPr>
          <p:nvPr>
            <p:ph type="title" idx="4294967295"/>
          </p:nvPr>
        </p:nvSpPr>
        <p:spPr>
          <a:xfrm>
            <a:off x="2765375"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2</a:t>
            </a:r>
            <a:endParaRPr sz="1800">
              <a:solidFill>
                <a:schemeClr val="accent2"/>
              </a:solidFill>
            </a:endParaRPr>
          </a:p>
        </p:txBody>
      </p:sp>
      <p:sp>
        <p:nvSpPr>
          <p:cNvPr id="1542" name="Google Shape;1542;p59"/>
          <p:cNvSpPr txBox="1">
            <a:spLocks noGrp="1"/>
          </p:cNvSpPr>
          <p:nvPr>
            <p:ph type="title" idx="4294967295"/>
          </p:nvPr>
        </p:nvSpPr>
        <p:spPr>
          <a:xfrm>
            <a:off x="5577250"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pic>
        <p:nvPicPr>
          <p:cNvPr id="2" name="Picture 1">
            <a:extLst>
              <a:ext uri="{FF2B5EF4-FFF2-40B4-BE49-F238E27FC236}">
                <a16:creationId xmlns:a16="http://schemas.microsoft.com/office/drawing/2014/main" id="{945CD242-F752-D5B7-98C3-0BD85CE53D06}"/>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6117775" y="2247846"/>
            <a:ext cx="2893934" cy="2893934"/>
          </a:xfrm>
          <a:prstGeom prst="rect">
            <a:avLst/>
          </a:prstGeom>
        </p:spPr>
      </p:pic>
      <p:sp>
        <p:nvSpPr>
          <p:cNvPr id="702" name="Google Shape;702;p31"/>
          <p:cNvSpPr txBox="1">
            <a:spLocks noGrp="1"/>
          </p:cNvSpPr>
          <p:nvPr>
            <p:ph type="title"/>
          </p:nvPr>
        </p:nvSpPr>
        <p:spPr>
          <a:xfrm>
            <a:off x="775734" y="558866"/>
            <a:ext cx="2713254" cy="5736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tx1">
                    <a:lumMod val="90000"/>
                  </a:schemeClr>
                </a:solidFill>
              </a:rPr>
              <a:t>Problem Statement</a:t>
            </a:r>
            <a:endParaRPr dirty="0">
              <a:solidFill>
                <a:schemeClr val="tx1">
                  <a:lumMod val="90000"/>
                </a:schemeClr>
              </a:solidFill>
            </a:endParaRPr>
          </a:p>
        </p:txBody>
      </p:sp>
      <p:sp>
        <p:nvSpPr>
          <p:cNvPr id="703" name="Google Shape;703;p31"/>
          <p:cNvSpPr txBox="1">
            <a:spLocks noGrp="1"/>
          </p:cNvSpPr>
          <p:nvPr>
            <p:ph type="body" idx="1"/>
          </p:nvPr>
        </p:nvSpPr>
        <p:spPr>
          <a:xfrm>
            <a:off x="775734" y="1249522"/>
            <a:ext cx="5533626" cy="2753648"/>
          </a:xfrm>
          <a:prstGeom prst="rect">
            <a:avLst/>
          </a:prstGeom>
        </p:spPr>
        <p:txBody>
          <a:bodyPr spcFirstLastPara="1" wrap="square" lIns="91425" tIns="91425" rIns="91425" bIns="91425" anchor="t" anchorCtr="0">
            <a:noAutofit/>
          </a:bodyPr>
          <a:lstStyle/>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ADHD is a common neurodevelopmental disorder that affects children and adults. It is characterized by inattention, hyperactivity, and impulsivity.</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Currently, ADHD diagnosis involves EEG or MRI tests, which can take several days to analyze. This can lead to delays in diagnosis and treatment.</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To address this problem, we are developing a deep learning-based system that can analyze EEG and MRI data to predict ADHD disease with high accuracy and in real-time. This system will be made available to neurologists and locals as a user-friendly platform.</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This innovation will benefit both neurologists and locals. Neurologists will be able to provide more timely insights to their patients, and locals will have access to a faster and more convenient way to get diagnosed with ADHD.</a:t>
            </a:r>
          </a:p>
        </p:txBody>
      </p:sp>
      <p:grpSp>
        <p:nvGrpSpPr>
          <p:cNvPr id="713" name="Google Shape;713;p31"/>
          <p:cNvGrpSpPr/>
          <p:nvPr/>
        </p:nvGrpSpPr>
        <p:grpSpPr>
          <a:xfrm>
            <a:off x="0" y="4569046"/>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500" y="-4"/>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839;p35">
            <a:extLst>
              <a:ext uri="{FF2B5EF4-FFF2-40B4-BE49-F238E27FC236}">
                <a16:creationId xmlns:a16="http://schemas.microsoft.com/office/drawing/2014/main" id="{79B0C72F-CE59-B5AC-457B-A790BA72ABDD}"/>
              </a:ext>
            </a:extLst>
          </p:cNvPr>
          <p:cNvGrpSpPr/>
          <p:nvPr/>
        </p:nvGrpSpPr>
        <p:grpSpPr>
          <a:xfrm rot="16200000">
            <a:off x="2158567" y="-247548"/>
            <a:ext cx="45719" cy="2615122"/>
            <a:chOff x="4524300" y="1013625"/>
            <a:chExt cx="95400" cy="3116250"/>
          </a:xfrm>
        </p:grpSpPr>
        <p:sp>
          <p:nvSpPr>
            <p:cNvPr id="4" name="Google Shape;840;p35">
              <a:extLst>
                <a:ext uri="{FF2B5EF4-FFF2-40B4-BE49-F238E27FC236}">
                  <a16:creationId xmlns:a16="http://schemas.microsoft.com/office/drawing/2014/main" id="{2DA5D83E-EA79-EBA3-490B-D4707B6EEF41}"/>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41;p35">
              <a:extLst>
                <a:ext uri="{FF2B5EF4-FFF2-40B4-BE49-F238E27FC236}">
                  <a16:creationId xmlns:a16="http://schemas.microsoft.com/office/drawing/2014/main" id="{9A149F62-5AFE-5BCF-5A67-1EC5A1F36B42}"/>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42;p35">
              <a:extLst>
                <a:ext uri="{FF2B5EF4-FFF2-40B4-BE49-F238E27FC236}">
                  <a16:creationId xmlns:a16="http://schemas.microsoft.com/office/drawing/2014/main" id="{C53D5E7B-0BA8-D760-1CE3-35E7E0850003}"/>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3;p35">
              <a:extLst>
                <a:ext uri="{FF2B5EF4-FFF2-40B4-BE49-F238E27FC236}">
                  <a16:creationId xmlns:a16="http://schemas.microsoft.com/office/drawing/2014/main" id="{D02AEA0D-6E53-9CA8-78C3-9A89FB6440C8}"/>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4;p35">
              <a:extLst>
                <a:ext uri="{FF2B5EF4-FFF2-40B4-BE49-F238E27FC236}">
                  <a16:creationId xmlns:a16="http://schemas.microsoft.com/office/drawing/2014/main" id="{DFD534F4-5DA9-0A7F-02A7-07C8C6BD405E}"/>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45;p35">
              <a:extLst>
                <a:ext uri="{FF2B5EF4-FFF2-40B4-BE49-F238E27FC236}">
                  <a16:creationId xmlns:a16="http://schemas.microsoft.com/office/drawing/2014/main" id="{EE559511-3512-6B92-ABEB-7F6BD91EE85B}"/>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46"/>
        <p:cNvGrpSpPr/>
        <p:nvPr/>
      </p:nvGrpSpPr>
      <p:grpSpPr>
        <a:xfrm>
          <a:off x="0" y="0"/>
          <a:ext cx="0" cy="0"/>
          <a:chOff x="0" y="0"/>
          <a:chExt cx="0" cy="0"/>
        </a:xfrm>
      </p:grpSpPr>
      <p:sp>
        <p:nvSpPr>
          <p:cNvPr id="1547" name="Google Shape;1547;p60"/>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1548" name="Google Shape;1548;p60"/>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PLAN</a:t>
            </a:r>
            <a:endParaRPr/>
          </a:p>
        </p:txBody>
      </p:sp>
      <p:grpSp>
        <p:nvGrpSpPr>
          <p:cNvPr id="1549" name="Google Shape;1549;p60"/>
          <p:cNvGrpSpPr/>
          <p:nvPr/>
        </p:nvGrpSpPr>
        <p:grpSpPr>
          <a:xfrm>
            <a:off x="6846072" y="1383073"/>
            <a:ext cx="1828998" cy="2405007"/>
            <a:chOff x="1809575" y="238125"/>
            <a:chExt cx="3981275" cy="5219200"/>
          </a:xfrm>
        </p:grpSpPr>
        <p:sp>
          <p:nvSpPr>
            <p:cNvPr id="1550" name="Google Shape;1550;p60"/>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0"/>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0"/>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0"/>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0"/>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0"/>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0"/>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0"/>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60"/>
          <p:cNvGrpSpPr/>
          <p:nvPr/>
        </p:nvGrpSpPr>
        <p:grpSpPr>
          <a:xfrm>
            <a:off x="2598300" y="1013625"/>
            <a:ext cx="95400" cy="3116250"/>
            <a:chOff x="4524300" y="1013625"/>
            <a:chExt cx="95400" cy="3116250"/>
          </a:xfrm>
        </p:grpSpPr>
        <p:sp>
          <p:nvSpPr>
            <p:cNvPr id="1561" name="Google Shape;1561;p60"/>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0"/>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0"/>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0"/>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0"/>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0"/>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70"/>
        <p:cNvGrpSpPr/>
        <p:nvPr/>
      </p:nvGrpSpPr>
      <p:grpSpPr>
        <a:xfrm>
          <a:off x="0" y="0"/>
          <a:ext cx="0" cy="0"/>
          <a:chOff x="0" y="0"/>
          <a:chExt cx="0" cy="0"/>
        </a:xfrm>
      </p:grpSpPr>
      <p:sp>
        <p:nvSpPr>
          <p:cNvPr id="1571" name="Google Shape;1571;p6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GROWTH</a:t>
            </a:r>
            <a:endParaRPr/>
          </a:p>
        </p:txBody>
      </p:sp>
      <p:sp>
        <p:nvSpPr>
          <p:cNvPr id="1572" name="Google Shape;1572;p61"/>
          <p:cNvSpPr txBox="1">
            <a:spLocks noGrp="1"/>
          </p:cNvSpPr>
          <p:nvPr>
            <p:ph type="subTitle" idx="4294967295"/>
          </p:nvPr>
        </p:nvSpPr>
        <p:spPr>
          <a:xfrm>
            <a:off x="6282650" y="1621511"/>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JUPITER</a:t>
            </a:r>
            <a:endParaRPr sz="1800">
              <a:solidFill>
                <a:schemeClr val="accent2"/>
              </a:solidFill>
              <a:latin typeface="Oswald"/>
              <a:ea typeface="Oswald"/>
              <a:cs typeface="Oswald"/>
              <a:sym typeface="Oswald"/>
            </a:endParaRPr>
          </a:p>
        </p:txBody>
      </p:sp>
      <p:sp>
        <p:nvSpPr>
          <p:cNvPr id="1573" name="Google Shape;1573;p61"/>
          <p:cNvSpPr txBox="1">
            <a:spLocks noGrp="1"/>
          </p:cNvSpPr>
          <p:nvPr>
            <p:ph type="subTitle" idx="4294967295"/>
          </p:nvPr>
        </p:nvSpPr>
        <p:spPr>
          <a:xfrm>
            <a:off x="6282704" y="18774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a:p>
            <a:pPr marL="0" lvl="0" indent="0" algn="l" rtl="0">
              <a:spcBef>
                <a:spcPts val="1600"/>
              </a:spcBef>
              <a:spcAft>
                <a:spcPts val="1600"/>
              </a:spcAft>
              <a:buNone/>
            </a:pPr>
            <a:endParaRPr/>
          </a:p>
        </p:txBody>
      </p:sp>
      <p:sp>
        <p:nvSpPr>
          <p:cNvPr id="1574" name="Google Shape;1574;p61"/>
          <p:cNvSpPr txBox="1">
            <a:spLocks noGrp="1"/>
          </p:cNvSpPr>
          <p:nvPr>
            <p:ph type="subTitle" idx="4294967295"/>
          </p:nvPr>
        </p:nvSpPr>
        <p:spPr>
          <a:xfrm>
            <a:off x="6282625" y="3035121"/>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575" name="Google Shape;1575;p61"/>
          <p:cNvSpPr txBox="1">
            <a:spLocks noGrp="1"/>
          </p:cNvSpPr>
          <p:nvPr>
            <p:ph type="subTitle" idx="4294967295"/>
          </p:nvPr>
        </p:nvSpPr>
        <p:spPr>
          <a:xfrm>
            <a:off x="6282675" y="32910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576" name="Google Shape;1576;p61"/>
          <p:cNvSpPr txBox="1">
            <a:spLocks noGrp="1"/>
          </p:cNvSpPr>
          <p:nvPr>
            <p:ph type="subTitle" idx="4294967295"/>
          </p:nvPr>
        </p:nvSpPr>
        <p:spPr>
          <a:xfrm>
            <a:off x="924625" y="1621506"/>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NEPTUNE</a:t>
            </a:r>
            <a:endParaRPr sz="1800">
              <a:solidFill>
                <a:schemeClr val="accent1"/>
              </a:solidFill>
              <a:latin typeface="Oswald"/>
              <a:ea typeface="Oswald"/>
              <a:cs typeface="Oswald"/>
              <a:sym typeface="Oswald"/>
            </a:endParaRPr>
          </a:p>
        </p:txBody>
      </p:sp>
      <p:sp>
        <p:nvSpPr>
          <p:cNvPr id="1577" name="Google Shape;1577;p61"/>
          <p:cNvSpPr txBox="1">
            <a:spLocks noGrp="1"/>
          </p:cNvSpPr>
          <p:nvPr>
            <p:ph type="subTitle" idx="4294967295"/>
          </p:nvPr>
        </p:nvSpPr>
        <p:spPr>
          <a:xfrm>
            <a:off x="582325" y="1877399"/>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Neptune is the farthest planet from the Sun</a:t>
            </a:r>
            <a:endParaRPr/>
          </a:p>
        </p:txBody>
      </p:sp>
      <p:sp>
        <p:nvSpPr>
          <p:cNvPr id="1578" name="Google Shape;1578;p61"/>
          <p:cNvSpPr txBox="1">
            <a:spLocks noGrp="1"/>
          </p:cNvSpPr>
          <p:nvPr>
            <p:ph type="subTitle" idx="4294967295"/>
          </p:nvPr>
        </p:nvSpPr>
        <p:spPr>
          <a:xfrm>
            <a:off x="924625" y="3035106"/>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579" name="Google Shape;1579;p61"/>
          <p:cNvSpPr txBox="1">
            <a:spLocks noGrp="1"/>
          </p:cNvSpPr>
          <p:nvPr>
            <p:ph type="subTitle" idx="4294967295"/>
          </p:nvPr>
        </p:nvSpPr>
        <p:spPr>
          <a:xfrm>
            <a:off x="582325" y="3290998"/>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a very cold place</a:t>
            </a:r>
            <a:endParaRPr/>
          </a:p>
        </p:txBody>
      </p:sp>
      <p:sp>
        <p:nvSpPr>
          <p:cNvPr id="1580" name="Google Shape;1580;p61"/>
          <p:cNvSpPr txBox="1"/>
          <p:nvPr/>
        </p:nvSpPr>
        <p:spPr>
          <a:xfrm>
            <a:off x="2646000" y="4152775"/>
            <a:ext cx="3852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pic>
        <p:nvPicPr>
          <p:cNvPr id="1581" name="Google Shape;1581;p61" title="Gráfico">
            <a:hlinkClick r:id="rId3"/>
          </p:cNvPr>
          <p:cNvPicPr preferRelativeResize="0"/>
          <p:nvPr/>
        </p:nvPicPr>
        <p:blipFill>
          <a:blip>
            <a:alphaModFix/>
          </a:blip>
          <a:stretch>
            <a:fillRect/>
          </a:stretch>
        </p:blipFill>
        <p:spPr>
          <a:xfrm>
            <a:off x="2352441" y="1265100"/>
            <a:ext cx="4439118" cy="274486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85"/>
        <p:cNvGrpSpPr/>
        <p:nvPr/>
      </p:nvGrpSpPr>
      <p:grpSpPr>
        <a:xfrm>
          <a:off x="0" y="0"/>
          <a:ext cx="0" cy="0"/>
          <a:chOff x="0" y="0"/>
          <a:chExt cx="0" cy="0"/>
        </a:xfrm>
      </p:grpSpPr>
      <p:sp>
        <p:nvSpPr>
          <p:cNvPr id="1586" name="Google Shape;1586;p6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BALANCE SHEET</a:t>
            </a:r>
            <a:endParaRPr/>
          </a:p>
        </p:txBody>
      </p:sp>
      <p:sp>
        <p:nvSpPr>
          <p:cNvPr id="1587" name="Google Shape;1587;p62"/>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ASSETS</a:t>
            </a:r>
            <a:endParaRPr/>
          </a:p>
        </p:txBody>
      </p:sp>
      <p:sp>
        <p:nvSpPr>
          <p:cNvPr id="1588" name="Google Shape;1588;p62"/>
          <p:cNvSpPr txBox="1">
            <a:spLocks noGrp="1"/>
          </p:cNvSpPr>
          <p:nvPr>
            <p:ph type="title" idx="2"/>
          </p:nvPr>
        </p:nvSpPr>
        <p:spPr>
          <a:xfrm>
            <a:off x="3331225" y="1443350"/>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1"/>
                </a:solidFill>
              </a:rPr>
              <a:t>1M</a:t>
            </a:r>
            <a:endParaRPr sz="2400">
              <a:solidFill>
                <a:schemeClr val="accent1"/>
              </a:solidFill>
            </a:endParaRPr>
          </a:p>
        </p:txBody>
      </p:sp>
      <p:sp>
        <p:nvSpPr>
          <p:cNvPr id="1589" name="Google Shape;1589;p62"/>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the company owns</a:t>
            </a:r>
            <a:endParaRPr/>
          </a:p>
        </p:txBody>
      </p:sp>
      <p:sp>
        <p:nvSpPr>
          <p:cNvPr id="1590" name="Google Shape;1590;p62"/>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LIABILITIES</a:t>
            </a:r>
            <a:endParaRPr/>
          </a:p>
        </p:txBody>
      </p:sp>
      <p:sp>
        <p:nvSpPr>
          <p:cNvPr id="1591" name="Google Shape;1591;p62"/>
          <p:cNvSpPr txBox="1">
            <a:spLocks noGrp="1"/>
          </p:cNvSpPr>
          <p:nvPr>
            <p:ph type="title" idx="5"/>
          </p:nvPr>
        </p:nvSpPr>
        <p:spPr>
          <a:xfrm>
            <a:off x="3331225" y="2515672"/>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2"/>
                </a:solidFill>
              </a:rPr>
              <a:t>300K</a:t>
            </a:r>
            <a:endParaRPr sz="2400">
              <a:solidFill>
                <a:schemeClr val="accent2"/>
              </a:solidFill>
            </a:endParaRPr>
          </a:p>
        </p:txBody>
      </p:sp>
      <p:sp>
        <p:nvSpPr>
          <p:cNvPr id="1592" name="Google Shape;1592;p62"/>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What the company owes</a:t>
            </a:r>
            <a:endParaRPr/>
          </a:p>
          <a:p>
            <a:pPr marL="0" lvl="0" indent="0" algn="l" rtl="0">
              <a:spcBef>
                <a:spcPts val="0"/>
              </a:spcBef>
              <a:spcAft>
                <a:spcPts val="0"/>
              </a:spcAft>
              <a:buNone/>
            </a:pPr>
            <a:endParaRPr/>
          </a:p>
        </p:txBody>
      </p:sp>
      <p:sp>
        <p:nvSpPr>
          <p:cNvPr id="1593" name="Google Shape;1593;p62"/>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EQUITY</a:t>
            </a:r>
            <a:endParaRPr/>
          </a:p>
        </p:txBody>
      </p:sp>
      <p:sp>
        <p:nvSpPr>
          <p:cNvPr id="1594" name="Google Shape;1594;p62"/>
          <p:cNvSpPr txBox="1">
            <a:spLocks noGrp="1"/>
          </p:cNvSpPr>
          <p:nvPr>
            <p:ph type="title" idx="8"/>
          </p:nvPr>
        </p:nvSpPr>
        <p:spPr>
          <a:xfrm>
            <a:off x="3331225" y="3612527"/>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3"/>
                </a:solidFill>
              </a:rPr>
              <a:t>700K</a:t>
            </a:r>
            <a:endParaRPr sz="2400">
              <a:solidFill>
                <a:schemeClr val="accent3"/>
              </a:solidFill>
            </a:endParaRPr>
          </a:p>
        </p:txBody>
      </p:sp>
      <p:sp>
        <p:nvSpPr>
          <p:cNvPr id="1595" name="Google Shape;1595;p62"/>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Difference between both</a:t>
            </a:r>
            <a:endParaRPr/>
          </a:p>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99"/>
        <p:cNvGrpSpPr/>
        <p:nvPr/>
      </p:nvGrpSpPr>
      <p:grpSpPr>
        <a:xfrm>
          <a:off x="0" y="0"/>
          <a:ext cx="0" cy="0"/>
          <a:chOff x="0" y="0"/>
          <a:chExt cx="0" cy="0"/>
        </a:xfrm>
      </p:grpSpPr>
      <p:sp>
        <p:nvSpPr>
          <p:cNvPr id="1600" name="Google Shape;1600;p63"/>
          <p:cNvSpPr txBox="1">
            <a:spLocks noGrp="1"/>
          </p:cNvSpPr>
          <p:nvPr>
            <p:ph type="ctrTitle"/>
          </p:nvPr>
        </p:nvSpPr>
        <p:spPr>
          <a:xfrm>
            <a:off x="1887750" y="611725"/>
            <a:ext cx="5368500" cy="101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1"/>
                </a:solidFill>
              </a:rPr>
              <a:t>T</a:t>
            </a:r>
            <a:r>
              <a:rPr lang="en">
                <a:solidFill>
                  <a:schemeClr val="accent2"/>
                </a:solidFill>
              </a:rPr>
              <a:t>H</a:t>
            </a:r>
            <a:r>
              <a:rPr lang="en">
                <a:solidFill>
                  <a:schemeClr val="accent3"/>
                </a:solidFill>
              </a:rPr>
              <a:t>A</a:t>
            </a:r>
            <a:r>
              <a:rPr lang="en">
                <a:solidFill>
                  <a:schemeClr val="accent4"/>
                </a:solidFill>
              </a:rPr>
              <a:t>N</a:t>
            </a:r>
            <a:r>
              <a:rPr lang="en">
                <a:solidFill>
                  <a:schemeClr val="accent5"/>
                </a:solidFill>
              </a:rPr>
              <a:t>K</a:t>
            </a:r>
            <a:r>
              <a:rPr lang="en">
                <a:solidFill>
                  <a:schemeClr val="accent6"/>
                </a:solidFill>
              </a:rPr>
              <a:t>S</a:t>
            </a:r>
            <a:endParaRPr/>
          </a:p>
        </p:txBody>
      </p:sp>
      <p:sp>
        <p:nvSpPr>
          <p:cNvPr id="1601" name="Google Shape;1601;p63"/>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a:t>
            </a:r>
            <a:endParaRPr/>
          </a:p>
          <a:p>
            <a:pPr marL="0" lvl="0" indent="0" algn="ctr" rtl="0">
              <a:spcBef>
                <a:spcPts val="0"/>
              </a:spcBef>
              <a:spcAft>
                <a:spcPts val="0"/>
              </a:spcAft>
              <a:buClr>
                <a:schemeClr val="dk1"/>
              </a:buClr>
              <a:buSzPts val="1100"/>
              <a:buFont typeface="Arial"/>
              <a:buNone/>
            </a:pPr>
            <a:r>
              <a:rPr lang="en"/>
              <a:t>addyouremail@freepik.com</a:t>
            </a:r>
            <a:endParaRPr/>
          </a:p>
          <a:p>
            <a:pPr marL="0" lvl="0" indent="0" algn="ctr" rtl="0">
              <a:spcBef>
                <a:spcPts val="0"/>
              </a:spcBef>
              <a:spcAft>
                <a:spcPts val="0"/>
              </a:spcAft>
              <a:buClr>
                <a:schemeClr val="dk1"/>
              </a:buClr>
              <a:buSzPts val="1100"/>
              <a:buFont typeface="Arial"/>
              <a:buNone/>
            </a:pPr>
            <a:r>
              <a:rPr lang="en"/>
              <a:t>+91 620 421 838</a:t>
            </a:r>
            <a:endParaRPr/>
          </a:p>
          <a:p>
            <a:pPr marL="0" lvl="0" indent="0" algn="ctr" rtl="0">
              <a:spcBef>
                <a:spcPts val="0"/>
              </a:spcBef>
              <a:spcAft>
                <a:spcPts val="0"/>
              </a:spcAft>
              <a:buNone/>
            </a:pPr>
            <a:r>
              <a:rPr lang="en"/>
              <a:t>yourcompany.com</a:t>
            </a:r>
            <a:endParaRPr/>
          </a:p>
        </p:txBody>
      </p:sp>
      <p:sp>
        <p:nvSpPr>
          <p:cNvPr id="1602" name="Google Shape;1602;p63"/>
          <p:cNvSpPr txBox="1"/>
          <p:nvPr/>
        </p:nvSpPr>
        <p:spPr>
          <a:xfrm>
            <a:off x="2569325" y="3772675"/>
            <a:ext cx="4005600" cy="274800"/>
          </a:xfrm>
          <a:prstGeom prst="rect">
            <a:avLst/>
          </a:prstGeom>
          <a:noFill/>
          <a:ln>
            <a:noFill/>
          </a:ln>
        </p:spPr>
        <p:txBody>
          <a:bodyPr spcFirstLastPara="1" wrap="square" lIns="91425" tIns="91425" rIns="91425" bIns="91425" anchor="ctr" anchorCtr="0">
            <a:noAutofit/>
          </a:bodyPr>
          <a:lstStyle/>
          <a:p>
            <a:pPr marL="0" lvl="0" indent="0" algn="ctr" rtl="0">
              <a:lnSpc>
                <a:spcPct val="114000"/>
              </a:lnSpc>
              <a:spcBef>
                <a:spcPts val="0"/>
              </a:spcBef>
              <a:spcAft>
                <a:spcPts val="300"/>
              </a:spcAft>
              <a:buClr>
                <a:srgbClr val="000000"/>
              </a:buClr>
              <a:buSzPts val="1100"/>
              <a:buFont typeface="Arial"/>
              <a:buNone/>
            </a:pPr>
            <a:r>
              <a:rPr lang="en" b="1">
                <a:solidFill>
                  <a:schemeClr val="accent1"/>
                </a:solidFill>
                <a:latin typeface="Roboto"/>
                <a:ea typeface="Roboto"/>
                <a:cs typeface="Roboto"/>
                <a:sym typeface="Roboto"/>
              </a:rPr>
              <a:t>Please keep this slide for attribution </a:t>
            </a:r>
            <a:endParaRPr b="1">
              <a:solidFill>
                <a:schemeClr val="accent1"/>
              </a:solidFill>
              <a:latin typeface="Roboto"/>
              <a:ea typeface="Roboto"/>
              <a:cs typeface="Roboto"/>
              <a:sym typeface="Roboto"/>
            </a:endParaRPr>
          </a:p>
        </p:txBody>
      </p:sp>
      <p:sp>
        <p:nvSpPr>
          <p:cNvPr id="1603" name="Google Shape;1603;p63"/>
          <p:cNvSpPr/>
          <p:nvPr/>
        </p:nvSpPr>
        <p:spPr>
          <a:xfrm>
            <a:off x="3847726" y="161960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4" name="Google Shape;1604;p63"/>
          <p:cNvGrpSpPr/>
          <p:nvPr/>
        </p:nvGrpSpPr>
        <p:grpSpPr>
          <a:xfrm>
            <a:off x="4368267" y="1619540"/>
            <a:ext cx="407432" cy="407391"/>
            <a:chOff x="812101" y="2571761"/>
            <a:chExt cx="417066" cy="417024"/>
          </a:xfrm>
        </p:grpSpPr>
        <p:sp>
          <p:nvSpPr>
            <p:cNvPr id="1605" name="Google Shape;1605;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63"/>
          <p:cNvGrpSpPr/>
          <p:nvPr/>
        </p:nvGrpSpPr>
        <p:grpSpPr>
          <a:xfrm>
            <a:off x="4888861" y="1619540"/>
            <a:ext cx="407391" cy="407391"/>
            <a:chOff x="1323129" y="2571761"/>
            <a:chExt cx="417024" cy="417024"/>
          </a:xfrm>
        </p:grpSpPr>
        <p:sp>
          <p:nvSpPr>
            <p:cNvPr id="1610" name="Google Shape;1610;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4" name="Google Shape;1614;p63"/>
          <p:cNvSpPr/>
          <p:nvPr/>
        </p:nvSpPr>
        <p:spPr>
          <a:xfrm>
            <a:off x="11865675" y="1028350"/>
            <a:ext cx="40050" cy="12525"/>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618"/>
        <p:cNvGrpSpPr/>
        <p:nvPr/>
      </p:nvGrpSpPr>
      <p:grpSpPr>
        <a:xfrm>
          <a:off x="0" y="0"/>
          <a:ext cx="0" cy="0"/>
          <a:chOff x="0" y="0"/>
          <a:chExt cx="0" cy="0"/>
        </a:xfrm>
      </p:grpSpPr>
      <p:sp>
        <p:nvSpPr>
          <p:cNvPr id="1619" name="Google Shape;1619;p6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620" name="Google Shape;1620;p6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marR="50800" lvl="0" indent="-304800" algn="l" rtl="0">
              <a:lnSpc>
                <a:spcPct val="100000"/>
              </a:lnSpc>
              <a:spcBef>
                <a:spcPts val="1600"/>
              </a:spcBef>
              <a:spcAft>
                <a:spcPts val="0"/>
              </a:spcAft>
              <a:buSzPts val="1200"/>
              <a:buFont typeface="Roboto"/>
              <a:buChar char="●"/>
            </a:pPr>
            <a:r>
              <a:rPr lang="en">
                <a:solidFill>
                  <a:schemeClr val="hlink"/>
                </a:solidFill>
                <a:uFill>
                  <a:noFill/>
                </a:uFill>
                <a:hlinkClick r:id="rId3"/>
              </a:rPr>
              <a:t>Modern web design concept with flat style</a:t>
            </a:r>
            <a:endParaRPr/>
          </a:p>
          <a:p>
            <a:pPr marL="457200" marR="50800" lvl="0" indent="-304800" algn="l" rtl="0">
              <a:lnSpc>
                <a:spcPct val="100000"/>
              </a:lnSpc>
              <a:spcBef>
                <a:spcPts val="0"/>
              </a:spcBef>
              <a:spcAft>
                <a:spcPts val="0"/>
              </a:spcAft>
              <a:buSzPts val="1200"/>
              <a:buFont typeface="Roboto"/>
              <a:buChar char="●"/>
            </a:pPr>
            <a:r>
              <a:rPr lang="en">
                <a:solidFill>
                  <a:schemeClr val="hlink"/>
                </a:solidFill>
                <a:uFill>
                  <a:noFill/>
                </a:uFill>
                <a:hlinkClick r:id="rId4"/>
              </a:rPr>
              <a:t>App development concept with flat design</a:t>
            </a:r>
            <a:endParaRPr/>
          </a:p>
          <a:p>
            <a:pPr marL="457200" marR="50800" lvl="0" indent="-304800" algn="l" rtl="0">
              <a:lnSpc>
                <a:spcPct val="100000"/>
              </a:lnSpc>
              <a:spcBef>
                <a:spcPts val="0"/>
              </a:spcBef>
              <a:spcAft>
                <a:spcPts val="0"/>
              </a:spcAft>
              <a:buSzPts val="1200"/>
              <a:buFont typeface="Roboto"/>
              <a:buChar char="●"/>
            </a:pPr>
            <a:r>
              <a:rPr lang="en">
                <a:solidFill>
                  <a:schemeClr val="hlink"/>
                </a:solidFill>
                <a:uFill>
                  <a:noFill/>
                </a:uFill>
                <a:hlinkClick r:id="rId5"/>
              </a:rPr>
              <a:t>Graphic design idea concept</a:t>
            </a:r>
            <a:endParaRPr/>
          </a:p>
          <a:p>
            <a:pPr marL="457200" marR="50800" lvl="0" indent="0" algn="l" rtl="0">
              <a:lnSpc>
                <a:spcPct val="100000"/>
              </a:lnSpc>
              <a:spcBef>
                <a:spcPts val="0"/>
              </a:spcBef>
              <a:spcAft>
                <a:spcPts val="0"/>
              </a:spcAft>
              <a:buNone/>
            </a:pPr>
            <a:endParaRPr/>
          </a:p>
          <a:p>
            <a:pPr marL="0" lvl="0" indent="0" algn="l" rtl="0">
              <a:spcBef>
                <a:spcPts val="0"/>
              </a:spcBef>
              <a:spcAft>
                <a:spcPts val="0"/>
              </a:spcAft>
              <a:buNone/>
            </a:pPr>
            <a:endParaRPr b="1"/>
          </a:p>
          <a:p>
            <a:pPr marL="0" lvl="0" indent="0" algn="l" rtl="0">
              <a:spcBef>
                <a:spcPts val="1600"/>
              </a:spcBef>
              <a:spcAft>
                <a:spcPts val="0"/>
              </a:spcAft>
              <a:buNone/>
            </a:pPr>
            <a:r>
              <a:rPr lang="en" b="1"/>
              <a:t>PHOTOS</a:t>
            </a:r>
            <a:endParaRPr b="1"/>
          </a:p>
          <a:p>
            <a:pPr marL="457200" marR="50800" lvl="0" indent="-304800" algn="l" rtl="0">
              <a:lnSpc>
                <a:spcPct val="100000"/>
              </a:lnSpc>
              <a:spcBef>
                <a:spcPts val="1600"/>
              </a:spcBef>
              <a:spcAft>
                <a:spcPts val="0"/>
              </a:spcAft>
              <a:buSzPts val="1200"/>
              <a:buFont typeface="Roboto"/>
              <a:buChar char="●"/>
            </a:pPr>
            <a:r>
              <a:rPr lang="en">
                <a:uFill>
                  <a:noFill/>
                </a:uFill>
                <a:hlinkClick r:id="rId6"/>
              </a:rPr>
              <a:t>Workers in the office during pandemic wearing medical masks</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7"/>
              </a:rPr>
              <a:t>People in the office working during pandemic with masks on</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8"/>
              </a:rPr>
              <a:t>Young man with laptop and headphones</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9"/>
              </a:rPr>
              <a:t>Asian woman using laptop</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0"/>
              </a:rPr>
              <a:t>Young girl speaking on the phone in the office </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1"/>
              </a:rPr>
              <a:t>Modern woman using laptop</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2"/>
              </a:rPr>
              <a:t>Cute young woman working on a laptop</a:t>
            </a:r>
            <a:endParaRPr/>
          </a:p>
          <a:p>
            <a:pPr marL="457200" lvl="0" indent="0" algn="l" rtl="0">
              <a:spcBef>
                <a:spcPts val="0"/>
              </a:spcBef>
              <a:spcAft>
                <a:spcPts val="0"/>
              </a:spcAft>
              <a:buNone/>
            </a:pPr>
            <a:endParaRPr sz="1100"/>
          </a:p>
          <a:p>
            <a:pPr marL="0" lvl="0" indent="0" algn="l" rtl="0">
              <a:spcBef>
                <a:spcPts val="1600"/>
              </a:spcBef>
              <a:spcAft>
                <a:spcPts val="1600"/>
              </a:spcAft>
              <a:buNone/>
            </a:pPr>
            <a:endParaRPr sz="11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624"/>
        <p:cNvGrpSpPr/>
        <p:nvPr/>
      </p:nvGrpSpPr>
      <p:grpSpPr>
        <a:xfrm>
          <a:off x="0" y="0"/>
          <a:ext cx="0" cy="0"/>
          <a:chOff x="0" y="0"/>
          <a:chExt cx="0" cy="0"/>
        </a:xfrm>
      </p:grpSpPr>
      <p:sp>
        <p:nvSpPr>
          <p:cNvPr id="1625" name="Google Shape;1625;p6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626" name="Google Shape;1626;p65"/>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marR="50800" lvl="0" indent="-304800" algn="l" rtl="0">
              <a:lnSpc>
                <a:spcPct val="100000"/>
              </a:lnSpc>
              <a:spcBef>
                <a:spcPts val="2400"/>
              </a:spcBef>
              <a:spcAft>
                <a:spcPts val="0"/>
              </a:spcAft>
              <a:buSzPts val="1200"/>
              <a:buFont typeface="Roboto"/>
              <a:buChar char="●"/>
            </a:pPr>
            <a:r>
              <a:rPr lang="en">
                <a:solidFill>
                  <a:schemeClr val="hlink"/>
                </a:solidFill>
                <a:uFill>
                  <a:noFill/>
                </a:uFill>
                <a:hlinkClick r:id="rId3"/>
              </a:rPr>
              <a:t>Concepto de programadores con diseño plano</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4"/>
              </a:rPr>
              <a:t>Software Development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5"/>
              </a:rPr>
              <a:t>Programming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6"/>
              </a:rPr>
              <a:t>Layout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7"/>
              </a:rPr>
              <a:t>Project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8"/>
              </a:rPr>
              <a:t>Planning free icon</a:t>
            </a:r>
            <a:endParaRPr/>
          </a:p>
          <a:p>
            <a:pPr marL="0" lvl="0" indent="0" algn="l" rtl="0">
              <a:spcBef>
                <a:spcPts val="600"/>
              </a:spcBef>
              <a:spcAft>
                <a:spcPts val="0"/>
              </a:spcAft>
              <a:buNone/>
            </a:pPr>
            <a:endParaRPr b="1"/>
          </a:p>
          <a:p>
            <a:pPr marL="0" lvl="0" indent="0" algn="l" rtl="0">
              <a:spcBef>
                <a:spcPts val="1600"/>
              </a:spcBef>
              <a:spcAft>
                <a:spcPts val="0"/>
              </a:spcAft>
              <a:buNone/>
            </a:pPr>
            <a:r>
              <a:rPr lang="en" b="1"/>
              <a:t>PHOTOS</a:t>
            </a:r>
            <a:endParaRPr b="1"/>
          </a:p>
          <a:p>
            <a:pPr marL="457200" lvl="0" indent="-304800" algn="l" rtl="0">
              <a:spcBef>
                <a:spcPts val="1600"/>
              </a:spcBef>
              <a:spcAft>
                <a:spcPts val="0"/>
              </a:spcAft>
              <a:buSzPts val="1200"/>
              <a:buChar char="●"/>
            </a:pPr>
            <a:r>
              <a:rPr lang="en">
                <a:uFill>
                  <a:noFill/>
                </a:uFill>
                <a:hlinkClick r:id="rId9"/>
              </a:rPr>
              <a:t>Co workers wearing face mask at the office</a:t>
            </a:r>
            <a:endParaRPr/>
          </a:p>
          <a:p>
            <a:pPr marL="457200" lvl="0" indent="-304800" algn="l" rtl="0">
              <a:spcBef>
                <a:spcPts val="0"/>
              </a:spcBef>
              <a:spcAft>
                <a:spcPts val="0"/>
              </a:spcAft>
              <a:buSzPts val="1200"/>
              <a:buChar char="●"/>
            </a:pPr>
            <a:r>
              <a:rPr lang="en">
                <a:uFill>
                  <a:noFill/>
                </a:uFill>
                <a:hlinkClick r:id="rId10"/>
              </a:rPr>
              <a:t>Man working on laptop in the office</a:t>
            </a:r>
            <a:endParaRPr/>
          </a:p>
          <a:p>
            <a:pPr marL="457200" lvl="0" indent="-304800" algn="l" rtl="0">
              <a:spcBef>
                <a:spcPts val="0"/>
              </a:spcBef>
              <a:spcAft>
                <a:spcPts val="0"/>
              </a:spcAft>
              <a:buSzPts val="1200"/>
              <a:buChar char="●"/>
            </a:pPr>
            <a:r>
              <a:rPr lang="en">
                <a:uFill>
                  <a:noFill/>
                </a:uFill>
                <a:hlinkClick r:id="rId11"/>
              </a:rPr>
              <a:t>Young woman working on laptop</a:t>
            </a:r>
            <a:endParaRPr/>
          </a:p>
          <a:p>
            <a:pPr marL="457200" lvl="0" indent="-304800" algn="l" rtl="0">
              <a:spcBef>
                <a:spcPts val="0"/>
              </a:spcBef>
              <a:spcAft>
                <a:spcPts val="0"/>
              </a:spcAft>
              <a:buSzPts val="1200"/>
              <a:buChar char="●"/>
            </a:pPr>
            <a:r>
              <a:rPr lang="en">
                <a:uFill>
                  <a:noFill/>
                </a:uFill>
                <a:hlinkClick r:id="rId12"/>
              </a:rPr>
              <a:t>Business woman typing on laptop keyboard</a:t>
            </a:r>
            <a:endParaRPr sz="13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0"/>
        <p:cNvGrpSpPr/>
        <p:nvPr/>
      </p:nvGrpSpPr>
      <p:grpSpPr>
        <a:xfrm>
          <a:off x="0" y="0"/>
          <a:ext cx="0" cy="0"/>
          <a:chOff x="0" y="0"/>
          <a:chExt cx="0" cy="0"/>
        </a:xfrm>
      </p:grpSpPr>
      <p:sp>
        <p:nvSpPr>
          <p:cNvPr id="1631" name="Google Shape;1631;p6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632" name="Google Shape;1632;p6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633" name="Google Shape;1633;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7"/>
        <p:cNvGrpSpPr/>
        <p:nvPr/>
      </p:nvGrpSpPr>
      <p:grpSpPr>
        <a:xfrm>
          <a:off x="0" y="0"/>
          <a:ext cx="0" cy="0"/>
          <a:chOff x="0" y="0"/>
          <a:chExt cx="0" cy="0"/>
        </a:xfrm>
      </p:grpSpPr>
      <p:sp>
        <p:nvSpPr>
          <p:cNvPr id="1638" name="Google Shape;1638;p6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39" name="Google Shape;1639;p6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40" name="Google Shape;1640;p6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44"/>
        <p:cNvGrpSpPr/>
        <p:nvPr/>
      </p:nvGrpSpPr>
      <p:grpSpPr>
        <a:xfrm>
          <a:off x="0" y="0"/>
          <a:ext cx="0" cy="0"/>
          <a:chOff x="0" y="0"/>
          <a:chExt cx="0" cy="0"/>
        </a:xfrm>
      </p:grpSpPr>
      <p:sp>
        <p:nvSpPr>
          <p:cNvPr id="1645" name="Google Shape;1645;p68"/>
          <p:cNvSpPr txBox="1">
            <a:spLocks noGrp="1"/>
          </p:cNvSpPr>
          <p:nvPr>
            <p:ph type="title" idx="4294967295"/>
          </p:nvPr>
        </p:nvSpPr>
        <p:spPr>
          <a:xfrm>
            <a:off x="1048350" y="8020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46" name="Google Shape;1646;p68"/>
          <p:cNvSpPr txBox="1">
            <a:spLocks noGrp="1"/>
          </p:cNvSpPr>
          <p:nvPr>
            <p:ph type="body" idx="4294967295"/>
          </p:nvPr>
        </p:nvSpPr>
        <p:spPr>
          <a:xfrm>
            <a:off x="1068100" y="13054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47" name="Google Shape;1647;p68"/>
          <p:cNvSpPr txBox="1">
            <a:spLocks noGrp="1"/>
          </p:cNvSpPr>
          <p:nvPr>
            <p:ph type="body" idx="4294967295"/>
          </p:nvPr>
        </p:nvSpPr>
        <p:spPr>
          <a:xfrm>
            <a:off x="1068100" y="17666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(https://fonts.google.com/specimen/Roboto)</a:t>
            </a:r>
            <a:endParaRPr>
              <a:solidFill>
                <a:schemeClr val="lt1"/>
              </a:solidFill>
              <a:latin typeface="Arial"/>
              <a:ea typeface="Arial"/>
              <a:cs typeface="Arial"/>
              <a:sym typeface="Arial"/>
            </a:endParaRPr>
          </a:p>
        </p:txBody>
      </p:sp>
      <p:sp>
        <p:nvSpPr>
          <p:cNvPr id="1648" name="Google Shape;1648;p68"/>
          <p:cNvSpPr/>
          <p:nvPr/>
        </p:nvSpPr>
        <p:spPr>
          <a:xfrm>
            <a:off x="1932363" y="3271463"/>
            <a:ext cx="791400" cy="754200"/>
          </a:xfrm>
          <a:prstGeom prst="roundRect">
            <a:avLst>
              <a:gd name="adj" fmla="val 16667"/>
            </a:avLst>
          </a:prstGeom>
          <a:solidFill>
            <a:srgbClr val="C8AE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49" name="Google Shape;1649;p68"/>
          <p:cNvSpPr txBox="1"/>
          <p:nvPr/>
        </p:nvSpPr>
        <p:spPr>
          <a:xfrm>
            <a:off x="1932363"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#c8aef8</a:t>
            </a:r>
            <a:endParaRPr sz="1000"/>
          </a:p>
        </p:txBody>
      </p:sp>
      <p:sp>
        <p:nvSpPr>
          <p:cNvPr id="1650" name="Google Shape;1650;p68"/>
          <p:cNvSpPr/>
          <p:nvPr/>
        </p:nvSpPr>
        <p:spPr>
          <a:xfrm>
            <a:off x="1026875" y="3271463"/>
            <a:ext cx="791400" cy="754200"/>
          </a:xfrm>
          <a:prstGeom prst="roundRect">
            <a:avLst>
              <a:gd name="adj" fmla="val 16667"/>
            </a:avLst>
          </a:prstGeom>
          <a:solidFill>
            <a:srgbClr val="CEF3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1" name="Google Shape;1651;p68"/>
          <p:cNvSpPr txBox="1"/>
          <p:nvPr/>
        </p:nvSpPr>
        <p:spPr>
          <a:xfrm>
            <a:off x="10268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#cef3f5</a:t>
            </a:r>
            <a:endParaRPr sz="1000"/>
          </a:p>
        </p:txBody>
      </p:sp>
      <p:sp>
        <p:nvSpPr>
          <p:cNvPr id="1652" name="Google Shape;1652;p68"/>
          <p:cNvSpPr/>
          <p:nvPr/>
        </p:nvSpPr>
        <p:spPr>
          <a:xfrm>
            <a:off x="2837825" y="3271463"/>
            <a:ext cx="791400" cy="754200"/>
          </a:xfrm>
          <a:prstGeom prst="roundRect">
            <a:avLst>
              <a:gd name="adj" fmla="val 16667"/>
            </a:avLst>
          </a:prstGeom>
          <a:solidFill>
            <a:srgbClr val="878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3" name="Google Shape;1653;p68"/>
          <p:cNvSpPr txBox="1"/>
          <p:nvPr/>
        </p:nvSpPr>
        <p:spPr>
          <a:xfrm>
            <a:off x="28378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#878fff</a:t>
            </a:r>
            <a:endParaRPr sz="1000"/>
          </a:p>
        </p:txBody>
      </p:sp>
      <p:sp>
        <p:nvSpPr>
          <p:cNvPr id="1654" name="Google Shape;1654;p68"/>
          <p:cNvSpPr/>
          <p:nvPr/>
        </p:nvSpPr>
        <p:spPr>
          <a:xfrm>
            <a:off x="3743300" y="3271463"/>
            <a:ext cx="791400" cy="754200"/>
          </a:xfrm>
          <a:prstGeom prst="roundRect">
            <a:avLst>
              <a:gd name="adj" fmla="val 16667"/>
            </a:avLst>
          </a:prstGeom>
          <a:solidFill>
            <a:srgbClr val="9154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5" name="Google Shape;1655;p68"/>
          <p:cNvSpPr txBox="1"/>
          <p:nvPr/>
        </p:nvSpPr>
        <p:spPr>
          <a:xfrm>
            <a:off x="37433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#9154f8</a:t>
            </a:r>
            <a:endParaRPr sz="1000"/>
          </a:p>
        </p:txBody>
      </p:sp>
      <p:sp>
        <p:nvSpPr>
          <p:cNvPr id="1656" name="Google Shape;1656;p68"/>
          <p:cNvSpPr/>
          <p:nvPr/>
        </p:nvSpPr>
        <p:spPr>
          <a:xfrm>
            <a:off x="4648775" y="3271463"/>
            <a:ext cx="791400" cy="754200"/>
          </a:xfrm>
          <a:prstGeom prst="roundRect">
            <a:avLst>
              <a:gd name="adj" fmla="val 16667"/>
            </a:avLst>
          </a:prstGeom>
          <a:solidFill>
            <a:srgbClr val="35C2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7" name="Google Shape;1657;p68"/>
          <p:cNvSpPr txBox="1"/>
          <p:nvPr/>
        </p:nvSpPr>
        <p:spPr>
          <a:xfrm>
            <a:off x="46487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#35c2df</a:t>
            </a:r>
            <a:endParaRPr sz="1000"/>
          </a:p>
        </p:txBody>
      </p:sp>
      <p:sp>
        <p:nvSpPr>
          <p:cNvPr id="1658" name="Google Shape;1658;p68"/>
          <p:cNvSpPr/>
          <p:nvPr/>
        </p:nvSpPr>
        <p:spPr>
          <a:xfrm>
            <a:off x="5554250" y="3271463"/>
            <a:ext cx="791400" cy="754200"/>
          </a:xfrm>
          <a:prstGeom prst="roundRect">
            <a:avLst>
              <a:gd name="adj" fmla="val 16667"/>
            </a:avLst>
          </a:prstGeom>
          <a:solidFill>
            <a:srgbClr val="CA7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9" name="Google Shape;1659;p68"/>
          <p:cNvSpPr txBox="1"/>
          <p:nvPr/>
        </p:nvSpPr>
        <p:spPr>
          <a:xfrm>
            <a:off x="555425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#ca7beb</a:t>
            </a:r>
            <a:endParaRPr sz="1000"/>
          </a:p>
        </p:txBody>
      </p:sp>
      <p:sp>
        <p:nvSpPr>
          <p:cNvPr id="1660" name="Google Shape;1660;p68"/>
          <p:cNvSpPr/>
          <p:nvPr/>
        </p:nvSpPr>
        <p:spPr>
          <a:xfrm>
            <a:off x="6459725" y="3271463"/>
            <a:ext cx="791400" cy="754200"/>
          </a:xfrm>
          <a:prstGeom prst="roundRect">
            <a:avLst>
              <a:gd name="adj" fmla="val 16667"/>
            </a:avLst>
          </a:prstGeom>
          <a:solidFill>
            <a:srgbClr val="972C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1" name="Google Shape;1661;p68"/>
          <p:cNvSpPr txBox="1"/>
          <p:nvPr/>
        </p:nvSpPr>
        <p:spPr>
          <a:xfrm>
            <a:off x="64597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#972cb4</a:t>
            </a:r>
            <a:endParaRPr sz="1000"/>
          </a:p>
        </p:txBody>
      </p:sp>
      <p:sp>
        <p:nvSpPr>
          <p:cNvPr id="1662" name="Google Shape;1662;p68"/>
          <p:cNvSpPr/>
          <p:nvPr/>
        </p:nvSpPr>
        <p:spPr>
          <a:xfrm>
            <a:off x="7365200" y="3271463"/>
            <a:ext cx="791400" cy="754200"/>
          </a:xfrm>
          <a:prstGeom prst="roundRect">
            <a:avLst>
              <a:gd name="adj" fmla="val 16667"/>
            </a:avLst>
          </a:prstGeom>
          <a:solidFill>
            <a:srgbClr val="0A1D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txBox="1"/>
          <p:nvPr/>
        </p:nvSpPr>
        <p:spPr>
          <a:xfrm>
            <a:off x="73652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67"/>
        <p:cNvGrpSpPr/>
        <p:nvPr/>
      </p:nvGrpSpPr>
      <p:grpSpPr>
        <a:xfrm>
          <a:off x="0" y="0"/>
          <a:ext cx="0" cy="0"/>
          <a:chOff x="0" y="0"/>
          <a:chExt cx="0" cy="0"/>
        </a:xfrm>
      </p:grpSpPr>
      <p:sp>
        <p:nvSpPr>
          <p:cNvPr id="1668" name="Google Shape;1668;p69"/>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1669" name="Google Shape;1669;p69"/>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670" name="Google Shape;1670;p69"/>
          <p:cNvPicPr preferRelativeResize="0"/>
          <p:nvPr/>
        </p:nvPicPr>
        <p:blipFill rotWithShape="1">
          <a:blip>
            <a:alphaModFix/>
          </a:blip>
          <a:srcRect t="16540" b="16547"/>
          <a:stretch/>
        </p:blipFill>
        <p:spPr>
          <a:xfrm>
            <a:off x="510820" y="2688639"/>
            <a:ext cx="1606719" cy="1075073"/>
          </a:xfrm>
          <a:prstGeom prst="rect">
            <a:avLst/>
          </a:prstGeom>
          <a:noFill/>
          <a:ln>
            <a:noFill/>
          </a:ln>
        </p:spPr>
      </p:pic>
      <p:sp>
        <p:nvSpPr>
          <p:cNvPr id="1671" name="Google Shape;1671;p6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4">
                  <a:extLst>
                    <a:ext uri="{A12FA001-AC4F-418D-AE19-62706E023703}">
                      <ahyp:hlinkClr xmlns:ahyp="http://schemas.microsoft.com/office/drawing/2018/hyperlinkcolor" val="tx"/>
                    </a:ext>
                  </a:extLst>
                </a:hlinkClick>
              </a:rPr>
              <a:t>Pana</a:t>
            </a:r>
            <a:endParaRPr>
              <a:solidFill>
                <a:srgbClr val="869FB2"/>
              </a:solidFill>
            </a:endParaRPr>
          </a:p>
        </p:txBody>
      </p:sp>
      <p:sp>
        <p:nvSpPr>
          <p:cNvPr id="1672" name="Google Shape;1672;p6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Amico</a:t>
            </a:r>
            <a:endParaRPr>
              <a:solidFill>
                <a:srgbClr val="869FB2"/>
              </a:solidFill>
            </a:endParaRPr>
          </a:p>
        </p:txBody>
      </p:sp>
      <p:sp>
        <p:nvSpPr>
          <p:cNvPr id="1673" name="Google Shape;1673;p6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Bro</a:t>
            </a:r>
            <a:endParaRPr>
              <a:solidFill>
                <a:srgbClr val="869FB2"/>
              </a:solidFill>
            </a:endParaRPr>
          </a:p>
        </p:txBody>
      </p:sp>
      <p:sp>
        <p:nvSpPr>
          <p:cNvPr id="1674" name="Google Shape;1674;p6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675" name="Google Shape;1675;p69"/>
          <p:cNvPicPr preferRelativeResize="0"/>
          <p:nvPr/>
        </p:nvPicPr>
        <p:blipFill rotWithShape="1">
          <a:blip>
            <a:alphaModFix/>
          </a:blip>
          <a:srcRect/>
          <a:stretch/>
        </p:blipFill>
        <p:spPr>
          <a:xfrm>
            <a:off x="2255077" y="2410850"/>
            <a:ext cx="1340595" cy="1340603"/>
          </a:xfrm>
          <a:prstGeom prst="rect">
            <a:avLst/>
          </a:prstGeom>
          <a:noFill/>
          <a:ln>
            <a:noFill/>
          </a:ln>
        </p:spPr>
      </p:pic>
      <p:pic>
        <p:nvPicPr>
          <p:cNvPr id="1676" name="Google Shape;1676;p69"/>
          <p:cNvPicPr preferRelativeResize="0"/>
          <p:nvPr/>
        </p:nvPicPr>
        <p:blipFill rotWithShape="1">
          <a:blip>
            <a:alphaModFix/>
          </a:blip>
          <a:srcRect l="4194" t="11228" r="4213" b="8854"/>
          <a:stretch/>
        </p:blipFill>
        <p:spPr>
          <a:xfrm>
            <a:off x="3774275" y="2532512"/>
            <a:ext cx="1448304" cy="1263588"/>
          </a:xfrm>
          <a:prstGeom prst="rect">
            <a:avLst/>
          </a:prstGeom>
          <a:noFill/>
          <a:ln>
            <a:noFill/>
          </a:ln>
        </p:spPr>
      </p:pic>
      <p:pic>
        <p:nvPicPr>
          <p:cNvPr id="1677" name="Google Shape;1677;p69"/>
          <p:cNvPicPr preferRelativeResize="0"/>
          <p:nvPr/>
        </p:nvPicPr>
        <p:blipFill rotWithShape="1">
          <a:blip>
            <a:alphaModFix/>
          </a:blip>
          <a:srcRect t="6567" b="11945"/>
          <a:stretch/>
        </p:blipFill>
        <p:spPr>
          <a:xfrm>
            <a:off x="5347337" y="2581527"/>
            <a:ext cx="1448284" cy="1180164"/>
          </a:xfrm>
          <a:prstGeom prst="rect">
            <a:avLst/>
          </a:prstGeom>
          <a:noFill/>
          <a:ln>
            <a:noFill/>
          </a:ln>
        </p:spPr>
      </p:pic>
      <p:pic>
        <p:nvPicPr>
          <p:cNvPr id="1678" name="Google Shape;1678;p69"/>
          <p:cNvPicPr preferRelativeResize="0"/>
          <p:nvPr/>
        </p:nvPicPr>
        <p:blipFill rotWithShape="1">
          <a:blip>
            <a:alphaModFix/>
          </a:blip>
          <a:srcRect t="11708" b="17967"/>
          <a:stretch/>
        </p:blipFill>
        <p:spPr>
          <a:xfrm>
            <a:off x="6836257" y="2523903"/>
            <a:ext cx="1796923" cy="1263600"/>
          </a:xfrm>
          <a:prstGeom prst="rect">
            <a:avLst/>
          </a:prstGeom>
          <a:noFill/>
          <a:ln>
            <a:noFill/>
          </a:ln>
        </p:spPr>
      </p:pic>
      <p:sp>
        <p:nvSpPr>
          <p:cNvPr id="1679" name="Google Shape;1679;p6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pic>
        <p:nvPicPr>
          <p:cNvPr id="14" name="Picture 13">
            <a:extLst>
              <a:ext uri="{FF2B5EF4-FFF2-40B4-BE49-F238E27FC236}">
                <a16:creationId xmlns:a16="http://schemas.microsoft.com/office/drawing/2014/main" id="{D9CB64E2-DAEB-FE6E-F0A8-A02652600213}"/>
              </a:ext>
            </a:extLst>
          </p:cNvPr>
          <p:cNvPicPr>
            <a:picLocks noChangeAspect="1"/>
          </p:cNvPicPr>
          <p:nvPr/>
        </p:nvPicPr>
        <p:blipFill>
          <a:blip r:embed="rId3">
            <a:alphaModFix amt="85000"/>
          </a:blip>
          <a:stretch>
            <a:fillRect/>
          </a:stretch>
        </p:blipFill>
        <p:spPr>
          <a:xfrm>
            <a:off x="6766560" y="2565975"/>
            <a:ext cx="2377440" cy="2377440"/>
          </a:xfrm>
          <a:prstGeom prst="rect">
            <a:avLst/>
          </a:prstGeom>
        </p:spPr>
      </p:pic>
      <p:sp>
        <p:nvSpPr>
          <p:cNvPr id="702" name="Google Shape;702;p31"/>
          <p:cNvSpPr txBox="1">
            <a:spLocks noGrp="1"/>
          </p:cNvSpPr>
          <p:nvPr>
            <p:ph type="title"/>
          </p:nvPr>
        </p:nvSpPr>
        <p:spPr>
          <a:xfrm>
            <a:off x="793374" y="558866"/>
            <a:ext cx="1521810" cy="5736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Objectives</a:t>
            </a:r>
            <a:endParaRPr dirty="0"/>
          </a:p>
        </p:txBody>
      </p:sp>
      <p:sp>
        <p:nvSpPr>
          <p:cNvPr id="703" name="Google Shape;703;p31"/>
          <p:cNvSpPr txBox="1">
            <a:spLocks noGrp="1"/>
          </p:cNvSpPr>
          <p:nvPr>
            <p:ph type="body" idx="1"/>
          </p:nvPr>
        </p:nvSpPr>
        <p:spPr>
          <a:xfrm>
            <a:off x="775733" y="1132552"/>
            <a:ext cx="6364207" cy="3436494"/>
          </a:xfrm>
          <a:prstGeom prst="rect">
            <a:avLst/>
          </a:prstGeom>
        </p:spPr>
        <p:txBody>
          <a:bodyPr spcFirstLastPara="1" wrap="square" lIns="91425" tIns="91425" rIns="91425" bIns="91425" anchor="t" anchorCtr="0">
            <a:noAutofit/>
          </a:bodyPr>
          <a:lstStyle/>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ML and DL algorithms that analyze EEG and MRI Data accurately from individuals suffering from ADHD, providing precise results in minimal time (SDG 3)</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Reducing the </a:t>
            </a: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wait time, and providing accurate and rapid results by training the models on EEG signals and MRI scans (SDG 3)</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Highest Accuracy in detection, minimizing false positives and false negatives to enhance diagnostic reliability (SDG 3)</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Applying data pre-processing techniques on EEG such as noise reduction, artefact removal, and signal refinement (SDG 3)</a:t>
            </a:r>
          </a:p>
          <a:p>
            <a:pPr marL="139700" indent="0" rtl="0">
              <a:buNone/>
            </a:pPr>
            <a:endPar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Validating the model’s accuracy and reliability using real data of ADHD and non-ADHD patients to compare it with clinical standards (SDG 3, 17)</a:t>
            </a:r>
          </a:p>
          <a:p>
            <a:pPr marL="139700" indent="0" rtl="0">
              <a:buNone/>
            </a:pPr>
            <a:endPar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Accessibility of its application to healthcare professionals and patients seeking diagnosis (SDG 3, 10)</a:t>
            </a:r>
          </a:p>
        </p:txBody>
      </p:sp>
      <p:grpSp>
        <p:nvGrpSpPr>
          <p:cNvPr id="713" name="Google Shape;713;p31"/>
          <p:cNvGrpSpPr/>
          <p:nvPr/>
        </p:nvGrpSpPr>
        <p:grpSpPr>
          <a:xfrm>
            <a:off x="0" y="4569046"/>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500" y="-4"/>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839;p35">
            <a:extLst>
              <a:ext uri="{FF2B5EF4-FFF2-40B4-BE49-F238E27FC236}">
                <a16:creationId xmlns:a16="http://schemas.microsoft.com/office/drawing/2014/main" id="{25C19D8E-2009-96E2-C550-EAC0B4A463BA}"/>
              </a:ext>
            </a:extLst>
          </p:cNvPr>
          <p:cNvGrpSpPr/>
          <p:nvPr/>
        </p:nvGrpSpPr>
        <p:grpSpPr>
          <a:xfrm rot="16200000">
            <a:off x="1575972" y="356128"/>
            <a:ext cx="51703" cy="1426723"/>
            <a:chOff x="4524300" y="1013625"/>
            <a:chExt cx="95400" cy="3116250"/>
          </a:xfrm>
        </p:grpSpPr>
        <p:sp>
          <p:nvSpPr>
            <p:cNvPr id="3" name="Google Shape;840;p35">
              <a:extLst>
                <a:ext uri="{FF2B5EF4-FFF2-40B4-BE49-F238E27FC236}">
                  <a16:creationId xmlns:a16="http://schemas.microsoft.com/office/drawing/2014/main" id="{1EB3A9BB-3D9B-83F8-66D0-645A3621FE96}"/>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1;p35">
              <a:extLst>
                <a:ext uri="{FF2B5EF4-FFF2-40B4-BE49-F238E27FC236}">
                  <a16:creationId xmlns:a16="http://schemas.microsoft.com/office/drawing/2014/main" id="{BDEEDAB2-2E25-D244-C513-7313F9484E98}"/>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42;p35">
              <a:extLst>
                <a:ext uri="{FF2B5EF4-FFF2-40B4-BE49-F238E27FC236}">
                  <a16:creationId xmlns:a16="http://schemas.microsoft.com/office/drawing/2014/main" id="{9796043D-29A2-DC79-E458-28B2321F2C9C}"/>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43;p35">
              <a:extLst>
                <a:ext uri="{FF2B5EF4-FFF2-40B4-BE49-F238E27FC236}">
                  <a16:creationId xmlns:a16="http://schemas.microsoft.com/office/drawing/2014/main" id="{F4A81F66-6316-B84B-07CD-BF2C171FAAAF}"/>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4;p35">
              <a:extLst>
                <a:ext uri="{FF2B5EF4-FFF2-40B4-BE49-F238E27FC236}">
                  <a16:creationId xmlns:a16="http://schemas.microsoft.com/office/drawing/2014/main" id="{0ABA019D-0FE6-9304-9D03-A8A7190C973B}"/>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5;p35">
              <a:extLst>
                <a:ext uri="{FF2B5EF4-FFF2-40B4-BE49-F238E27FC236}">
                  <a16:creationId xmlns:a16="http://schemas.microsoft.com/office/drawing/2014/main" id="{999E9511-F675-5D1F-3303-E8E4DFBF2FD1}"/>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407509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3"/>
        <p:cNvGrpSpPr/>
        <p:nvPr/>
      </p:nvGrpSpPr>
      <p:grpSpPr>
        <a:xfrm>
          <a:off x="0" y="0"/>
          <a:ext cx="0" cy="0"/>
          <a:chOff x="0" y="0"/>
          <a:chExt cx="0" cy="0"/>
        </a:xfrm>
      </p:grpSpPr>
      <p:sp>
        <p:nvSpPr>
          <p:cNvPr id="1684" name="Google Shape;1684;p7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685" name="Google Shape;1685;p70"/>
          <p:cNvGrpSpPr/>
          <p:nvPr/>
        </p:nvGrpSpPr>
        <p:grpSpPr>
          <a:xfrm>
            <a:off x="5156078" y="3085736"/>
            <a:ext cx="474294" cy="551291"/>
            <a:chOff x="4727025" y="1332775"/>
            <a:chExt cx="59900" cy="69625"/>
          </a:xfrm>
        </p:grpSpPr>
        <p:sp>
          <p:nvSpPr>
            <p:cNvPr id="1686" name="Google Shape;1686;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70"/>
          <p:cNvGrpSpPr/>
          <p:nvPr/>
        </p:nvGrpSpPr>
        <p:grpSpPr>
          <a:xfrm>
            <a:off x="5769734" y="2314340"/>
            <a:ext cx="555653" cy="557031"/>
            <a:chOff x="4820425" y="1329900"/>
            <a:chExt cx="70175" cy="70350"/>
          </a:xfrm>
        </p:grpSpPr>
        <p:sp>
          <p:nvSpPr>
            <p:cNvPr id="1689" name="Google Shape;1689;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70"/>
          <p:cNvGrpSpPr/>
          <p:nvPr/>
        </p:nvGrpSpPr>
        <p:grpSpPr>
          <a:xfrm>
            <a:off x="6396103" y="2318845"/>
            <a:ext cx="582574" cy="533871"/>
            <a:chOff x="4903200" y="1331525"/>
            <a:chExt cx="73575" cy="67425"/>
          </a:xfrm>
        </p:grpSpPr>
        <p:sp>
          <p:nvSpPr>
            <p:cNvPr id="1694" name="Google Shape;1694;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 name="Google Shape;1696;p70"/>
          <p:cNvGrpSpPr/>
          <p:nvPr/>
        </p:nvGrpSpPr>
        <p:grpSpPr>
          <a:xfrm>
            <a:off x="5755581" y="3078709"/>
            <a:ext cx="583960" cy="565345"/>
            <a:chOff x="4815575" y="1416800"/>
            <a:chExt cx="73750" cy="71400"/>
          </a:xfrm>
        </p:grpSpPr>
        <p:sp>
          <p:nvSpPr>
            <p:cNvPr id="1697" name="Google Shape;1697;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70"/>
          <p:cNvGrpSpPr/>
          <p:nvPr/>
        </p:nvGrpSpPr>
        <p:grpSpPr>
          <a:xfrm>
            <a:off x="6390362" y="3108896"/>
            <a:ext cx="589898" cy="504970"/>
            <a:chOff x="4902475" y="1418875"/>
            <a:chExt cx="74500" cy="63775"/>
          </a:xfrm>
        </p:grpSpPr>
        <p:sp>
          <p:nvSpPr>
            <p:cNvPr id="1701" name="Google Shape;1701;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70"/>
          <p:cNvGrpSpPr/>
          <p:nvPr/>
        </p:nvGrpSpPr>
        <p:grpSpPr>
          <a:xfrm>
            <a:off x="5765577" y="3826000"/>
            <a:ext cx="563967" cy="567127"/>
            <a:chOff x="4818100" y="1507675"/>
            <a:chExt cx="71225" cy="71625"/>
          </a:xfrm>
        </p:grpSpPr>
        <p:sp>
          <p:nvSpPr>
            <p:cNvPr id="1704" name="Google Shape;1704;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0"/>
          <p:cNvGrpSpPr/>
          <p:nvPr/>
        </p:nvGrpSpPr>
        <p:grpSpPr>
          <a:xfrm>
            <a:off x="5079075" y="3829461"/>
            <a:ext cx="628301" cy="588505"/>
            <a:chOff x="4721450" y="1509475"/>
            <a:chExt cx="79350" cy="74325"/>
          </a:xfrm>
        </p:grpSpPr>
        <p:sp>
          <p:nvSpPr>
            <p:cNvPr id="1709" name="Google Shape;1709;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70"/>
          <p:cNvGrpSpPr/>
          <p:nvPr/>
        </p:nvGrpSpPr>
        <p:grpSpPr>
          <a:xfrm>
            <a:off x="6424608" y="3814027"/>
            <a:ext cx="557038" cy="562772"/>
            <a:chOff x="4906800" y="1507500"/>
            <a:chExt cx="70350" cy="71075"/>
          </a:xfrm>
        </p:grpSpPr>
        <p:sp>
          <p:nvSpPr>
            <p:cNvPr id="1714" name="Google Shape;1714;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70"/>
          <p:cNvGrpSpPr/>
          <p:nvPr/>
        </p:nvGrpSpPr>
        <p:grpSpPr>
          <a:xfrm>
            <a:off x="4462216" y="2340963"/>
            <a:ext cx="517934" cy="517934"/>
            <a:chOff x="3736598" y="2170606"/>
            <a:chExt cx="404889" cy="404889"/>
          </a:xfrm>
        </p:grpSpPr>
        <p:sp>
          <p:nvSpPr>
            <p:cNvPr id="1720" name="Google Shape;1720;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70"/>
          <p:cNvGrpSpPr/>
          <p:nvPr/>
        </p:nvGrpSpPr>
        <p:grpSpPr>
          <a:xfrm>
            <a:off x="3729277" y="2341061"/>
            <a:ext cx="586986" cy="517740"/>
            <a:chOff x="3161917" y="2170682"/>
            <a:chExt cx="458870" cy="404737"/>
          </a:xfrm>
        </p:grpSpPr>
        <p:sp>
          <p:nvSpPr>
            <p:cNvPr id="1725" name="Google Shape;1725;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70"/>
          <p:cNvGrpSpPr/>
          <p:nvPr/>
        </p:nvGrpSpPr>
        <p:grpSpPr>
          <a:xfrm>
            <a:off x="3752299" y="3102400"/>
            <a:ext cx="540943" cy="517963"/>
            <a:chOff x="3179914" y="2889488"/>
            <a:chExt cx="422876" cy="404911"/>
          </a:xfrm>
        </p:grpSpPr>
        <p:sp>
          <p:nvSpPr>
            <p:cNvPr id="1729" name="Google Shape;1729;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 name="Google Shape;1735;p70"/>
          <p:cNvGrpSpPr/>
          <p:nvPr/>
        </p:nvGrpSpPr>
        <p:grpSpPr>
          <a:xfrm>
            <a:off x="4453093" y="3102358"/>
            <a:ext cx="536180" cy="518047"/>
            <a:chOff x="3729467" y="2889422"/>
            <a:chExt cx="419153" cy="404977"/>
          </a:xfrm>
        </p:grpSpPr>
        <p:sp>
          <p:nvSpPr>
            <p:cNvPr id="1736" name="Google Shape;1736;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70"/>
          <p:cNvGrpSpPr/>
          <p:nvPr/>
        </p:nvGrpSpPr>
        <p:grpSpPr>
          <a:xfrm>
            <a:off x="1990126" y="3445787"/>
            <a:ext cx="965351" cy="134611"/>
            <a:chOff x="4411970" y="2962952"/>
            <a:chExt cx="706544" cy="104212"/>
          </a:xfrm>
        </p:grpSpPr>
        <p:sp>
          <p:nvSpPr>
            <p:cNvPr id="1744" name="Google Shape;1744;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70"/>
          <p:cNvGrpSpPr/>
          <p:nvPr/>
        </p:nvGrpSpPr>
        <p:grpSpPr>
          <a:xfrm>
            <a:off x="1990126" y="3041077"/>
            <a:ext cx="960158" cy="289172"/>
            <a:chOff x="4411970" y="2726085"/>
            <a:chExt cx="643107" cy="193659"/>
          </a:xfrm>
        </p:grpSpPr>
        <p:sp>
          <p:nvSpPr>
            <p:cNvPr id="1749" name="Google Shape;1749;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70"/>
          <p:cNvGrpSpPr/>
          <p:nvPr/>
        </p:nvGrpSpPr>
        <p:grpSpPr>
          <a:xfrm>
            <a:off x="998624" y="3295400"/>
            <a:ext cx="811503" cy="252584"/>
            <a:chOff x="4411970" y="4340222"/>
            <a:chExt cx="779467" cy="242683"/>
          </a:xfrm>
        </p:grpSpPr>
        <p:sp>
          <p:nvSpPr>
            <p:cNvPr id="1753" name="Google Shape;1753;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70"/>
          <p:cNvGrpSpPr/>
          <p:nvPr/>
        </p:nvGrpSpPr>
        <p:grpSpPr>
          <a:xfrm>
            <a:off x="1990126" y="2709308"/>
            <a:ext cx="965160" cy="216230"/>
            <a:chOff x="4411970" y="2468674"/>
            <a:chExt cx="747317" cy="167425"/>
          </a:xfrm>
        </p:grpSpPr>
        <p:sp>
          <p:nvSpPr>
            <p:cNvPr id="1757" name="Google Shape;1757;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9" name="Google Shape;1759;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 name="Google Shape;1760;p70"/>
          <p:cNvGrpSpPr/>
          <p:nvPr/>
        </p:nvGrpSpPr>
        <p:grpSpPr>
          <a:xfrm>
            <a:off x="997692" y="2334687"/>
            <a:ext cx="1959041" cy="208784"/>
            <a:chOff x="6336019" y="3733725"/>
            <a:chExt cx="2566206" cy="351310"/>
          </a:xfrm>
        </p:grpSpPr>
        <p:sp>
          <p:nvSpPr>
            <p:cNvPr id="1761" name="Google Shape;1761;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70"/>
          <p:cNvGrpSpPr/>
          <p:nvPr/>
        </p:nvGrpSpPr>
        <p:grpSpPr>
          <a:xfrm>
            <a:off x="1990126" y="3950602"/>
            <a:ext cx="946551" cy="153200"/>
            <a:chOff x="4404545" y="3301592"/>
            <a:chExt cx="782403" cy="129272"/>
          </a:xfrm>
        </p:grpSpPr>
        <p:sp>
          <p:nvSpPr>
            <p:cNvPr id="1766" name="Google Shape;1766;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70"/>
          <p:cNvGrpSpPr/>
          <p:nvPr/>
        </p:nvGrpSpPr>
        <p:grpSpPr>
          <a:xfrm>
            <a:off x="1990126" y="3695937"/>
            <a:ext cx="962257" cy="139127"/>
            <a:chOff x="4411970" y="3131459"/>
            <a:chExt cx="710520" cy="117397"/>
          </a:xfrm>
        </p:grpSpPr>
        <p:sp>
          <p:nvSpPr>
            <p:cNvPr id="1769" name="Google Shape;1769;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1" name="Google Shape;1771;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2" name="Google Shape;1772;p70"/>
          <p:cNvGrpSpPr/>
          <p:nvPr/>
        </p:nvGrpSpPr>
        <p:grpSpPr>
          <a:xfrm>
            <a:off x="990271" y="3621603"/>
            <a:ext cx="823838" cy="458988"/>
            <a:chOff x="4411970" y="1801825"/>
            <a:chExt cx="734586" cy="409262"/>
          </a:xfrm>
        </p:grpSpPr>
        <p:sp>
          <p:nvSpPr>
            <p:cNvPr id="1773" name="Google Shape;1773;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70"/>
          <p:cNvGrpSpPr/>
          <p:nvPr/>
        </p:nvGrpSpPr>
        <p:grpSpPr>
          <a:xfrm>
            <a:off x="3095243" y="2339173"/>
            <a:ext cx="521514" cy="521514"/>
            <a:chOff x="5681300" y="2527788"/>
            <a:chExt cx="805800" cy="805800"/>
          </a:xfrm>
        </p:grpSpPr>
        <p:sp>
          <p:nvSpPr>
            <p:cNvPr id="1776" name="Google Shape;1776;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70"/>
          <p:cNvGrpSpPr/>
          <p:nvPr/>
        </p:nvGrpSpPr>
        <p:grpSpPr>
          <a:xfrm>
            <a:off x="3089483" y="3094865"/>
            <a:ext cx="533033" cy="533033"/>
            <a:chOff x="4049800" y="640400"/>
            <a:chExt cx="858900" cy="858900"/>
          </a:xfrm>
        </p:grpSpPr>
        <p:sp>
          <p:nvSpPr>
            <p:cNvPr id="1779" name="Google Shape;1779;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70"/>
          <p:cNvGrpSpPr/>
          <p:nvPr/>
        </p:nvGrpSpPr>
        <p:grpSpPr>
          <a:xfrm>
            <a:off x="3014966" y="3772543"/>
            <a:ext cx="682068" cy="682068"/>
            <a:chOff x="5080188" y="927900"/>
            <a:chExt cx="961200" cy="961200"/>
          </a:xfrm>
        </p:grpSpPr>
        <p:sp>
          <p:nvSpPr>
            <p:cNvPr id="1782" name="Google Shape;1782;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70"/>
          <p:cNvGrpSpPr/>
          <p:nvPr/>
        </p:nvGrpSpPr>
        <p:grpSpPr>
          <a:xfrm>
            <a:off x="4478465" y="3869234"/>
            <a:ext cx="505650" cy="504006"/>
            <a:chOff x="6039282" y="1042577"/>
            <a:chExt cx="734315" cy="731929"/>
          </a:xfrm>
        </p:grpSpPr>
        <p:sp>
          <p:nvSpPr>
            <p:cNvPr id="1791" name="Google Shape;1791;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70"/>
          <p:cNvGrpSpPr/>
          <p:nvPr/>
        </p:nvGrpSpPr>
        <p:grpSpPr>
          <a:xfrm>
            <a:off x="5091067" y="2298862"/>
            <a:ext cx="567744" cy="602136"/>
            <a:chOff x="1825800" y="1651625"/>
            <a:chExt cx="539989" cy="571775"/>
          </a:xfrm>
        </p:grpSpPr>
        <p:sp>
          <p:nvSpPr>
            <p:cNvPr id="1813" name="Google Shape;1813;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70"/>
          <p:cNvGrpSpPr/>
          <p:nvPr/>
        </p:nvGrpSpPr>
        <p:grpSpPr>
          <a:xfrm>
            <a:off x="3765995" y="3855579"/>
            <a:ext cx="508123" cy="507955"/>
            <a:chOff x="1897577" y="2802432"/>
            <a:chExt cx="492176" cy="492014"/>
          </a:xfrm>
        </p:grpSpPr>
        <p:sp>
          <p:nvSpPr>
            <p:cNvPr id="1818" name="Google Shape;1818;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 name="Google Shape;1830;p70"/>
          <p:cNvGrpSpPr/>
          <p:nvPr/>
        </p:nvGrpSpPr>
        <p:grpSpPr>
          <a:xfrm>
            <a:off x="997525" y="4169123"/>
            <a:ext cx="809227" cy="200842"/>
            <a:chOff x="2013045" y="4813233"/>
            <a:chExt cx="921986" cy="228854"/>
          </a:xfrm>
        </p:grpSpPr>
        <p:sp>
          <p:nvSpPr>
            <p:cNvPr id="1831" name="Google Shape;1831;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70"/>
          <p:cNvGrpSpPr/>
          <p:nvPr/>
        </p:nvGrpSpPr>
        <p:grpSpPr>
          <a:xfrm>
            <a:off x="1005985" y="2656004"/>
            <a:ext cx="792421" cy="269941"/>
            <a:chOff x="1046767" y="4756633"/>
            <a:chExt cx="859646" cy="292841"/>
          </a:xfrm>
        </p:grpSpPr>
        <p:sp>
          <p:nvSpPr>
            <p:cNvPr id="1834" name="Google Shape;1834;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7" name="Google Shape;1837;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 name="Google Shape;1841;p70"/>
          <p:cNvGrpSpPr/>
          <p:nvPr/>
        </p:nvGrpSpPr>
        <p:grpSpPr>
          <a:xfrm>
            <a:off x="7141841" y="2550562"/>
            <a:ext cx="166473" cy="141497"/>
            <a:chOff x="4660325" y="1866850"/>
            <a:chExt cx="68350" cy="58100"/>
          </a:xfrm>
        </p:grpSpPr>
        <p:sp>
          <p:nvSpPr>
            <p:cNvPr id="1842" name="Google Shape;1842;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70"/>
          <p:cNvGrpSpPr/>
          <p:nvPr/>
        </p:nvGrpSpPr>
        <p:grpSpPr>
          <a:xfrm>
            <a:off x="7451186" y="2576286"/>
            <a:ext cx="162515" cy="90049"/>
            <a:chOff x="4791775" y="1877500"/>
            <a:chExt cx="66725" cy="36975"/>
          </a:xfrm>
        </p:grpSpPr>
        <p:sp>
          <p:nvSpPr>
            <p:cNvPr id="1845" name="Google Shape;1845;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70"/>
          <p:cNvGrpSpPr/>
          <p:nvPr/>
        </p:nvGrpSpPr>
        <p:grpSpPr>
          <a:xfrm>
            <a:off x="7772899" y="2576286"/>
            <a:ext cx="144979" cy="90049"/>
            <a:chOff x="4923925" y="1877500"/>
            <a:chExt cx="59525" cy="36975"/>
          </a:xfrm>
        </p:grpSpPr>
        <p:sp>
          <p:nvSpPr>
            <p:cNvPr id="1848" name="Google Shape;1848;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70"/>
          <p:cNvGrpSpPr/>
          <p:nvPr/>
        </p:nvGrpSpPr>
        <p:grpSpPr>
          <a:xfrm>
            <a:off x="8067390" y="2558477"/>
            <a:ext cx="141447" cy="125667"/>
            <a:chOff x="5058450" y="1870100"/>
            <a:chExt cx="58075" cy="51600"/>
          </a:xfrm>
        </p:grpSpPr>
        <p:sp>
          <p:nvSpPr>
            <p:cNvPr id="1851" name="Google Shape;1851;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70"/>
          <p:cNvGrpSpPr/>
          <p:nvPr/>
        </p:nvGrpSpPr>
        <p:grpSpPr>
          <a:xfrm>
            <a:off x="7481905" y="2980885"/>
            <a:ext cx="101077" cy="107645"/>
            <a:chOff x="4811425" y="2065025"/>
            <a:chExt cx="41500" cy="44200"/>
          </a:xfrm>
        </p:grpSpPr>
        <p:sp>
          <p:nvSpPr>
            <p:cNvPr id="1854" name="Google Shape;1854;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70"/>
          <p:cNvGrpSpPr/>
          <p:nvPr/>
        </p:nvGrpSpPr>
        <p:grpSpPr>
          <a:xfrm>
            <a:off x="7774342" y="2981098"/>
            <a:ext cx="120867" cy="107218"/>
            <a:chOff x="4929875" y="2065025"/>
            <a:chExt cx="49625" cy="44025"/>
          </a:xfrm>
        </p:grpSpPr>
        <p:sp>
          <p:nvSpPr>
            <p:cNvPr id="1857" name="Google Shape;1857;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70"/>
          <p:cNvGrpSpPr/>
          <p:nvPr/>
        </p:nvGrpSpPr>
        <p:grpSpPr>
          <a:xfrm>
            <a:off x="8103011" y="2984112"/>
            <a:ext cx="70206" cy="101191"/>
            <a:chOff x="5083925" y="2066350"/>
            <a:chExt cx="28825" cy="41550"/>
          </a:xfrm>
        </p:grpSpPr>
        <p:sp>
          <p:nvSpPr>
            <p:cNvPr id="1860" name="Google Shape;1860;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70"/>
          <p:cNvGrpSpPr/>
          <p:nvPr/>
        </p:nvGrpSpPr>
        <p:grpSpPr>
          <a:xfrm>
            <a:off x="7134565" y="2999759"/>
            <a:ext cx="181026" cy="69896"/>
            <a:chOff x="4659775" y="2072775"/>
            <a:chExt cx="74325" cy="28700"/>
          </a:xfrm>
        </p:grpSpPr>
        <p:sp>
          <p:nvSpPr>
            <p:cNvPr id="1863" name="Google Shape;1863;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70"/>
          <p:cNvGrpSpPr/>
          <p:nvPr/>
        </p:nvGrpSpPr>
        <p:grpSpPr>
          <a:xfrm>
            <a:off x="8054421" y="2790324"/>
            <a:ext cx="167387" cy="89197"/>
            <a:chOff x="4662475" y="1976500"/>
            <a:chExt cx="68725" cy="36625"/>
          </a:xfrm>
        </p:grpSpPr>
        <p:sp>
          <p:nvSpPr>
            <p:cNvPr id="1867" name="Google Shape;1867;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70"/>
          <p:cNvGrpSpPr/>
          <p:nvPr/>
        </p:nvGrpSpPr>
        <p:grpSpPr>
          <a:xfrm>
            <a:off x="7751326" y="2793764"/>
            <a:ext cx="166899" cy="82317"/>
            <a:chOff x="4920150" y="1977875"/>
            <a:chExt cx="68525" cy="33800"/>
          </a:xfrm>
        </p:grpSpPr>
        <p:sp>
          <p:nvSpPr>
            <p:cNvPr id="1871" name="Google Shape;1871;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70"/>
          <p:cNvGrpSpPr/>
          <p:nvPr/>
        </p:nvGrpSpPr>
        <p:grpSpPr>
          <a:xfrm>
            <a:off x="7162483" y="3197682"/>
            <a:ext cx="125190" cy="127859"/>
            <a:chOff x="4676550" y="2160575"/>
            <a:chExt cx="51400" cy="52500"/>
          </a:xfrm>
        </p:grpSpPr>
        <p:sp>
          <p:nvSpPr>
            <p:cNvPr id="1875" name="Google Shape;1875;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70"/>
          <p:cNvGrpSpPr/>
          <p:nvPr/>
        </p:nvGrpSpPr>
        <p:grpSpPr>
          <a:xfrm>
            <a:off x="7459741" y="3204714"/>
            <a:ext cx="145405" cy="113794"/>
            <a:chOff x="4768325" y="2163475"/>
            <a:chExt cx="59700" cy="46725"/>
          </a:xfrm>
        </p:grpSpPr>
        <p:sp>
          <p:nvSpPr>
            <p:cNvPr id="1879" name="Google Shape;1879;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 name="Google Shape;1881;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7" name="Google Shape;1887;p70"/>
          <p:cNvGrpSpPr/>
          <p:nvPr/>
        </p:nvGrpSpPr>
        <p:grpSpPr>
          <a:xfrm>
            <a:off x="7476059" y="3459808"/>
            <a:ext cx="112768" cy="106853"/>
            <a:chOff x="4768575" y="2253950"/>
            <a:chExt cx="46300" cy="43875"/>
          </a:xfrm>
        </p:grpSpPr>
        <p:sp>
          <p:nvSpPr>
            <p:cNvPr id="1888" name="Google Shape;1888;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70"/>
          <p:cNvGrpSpPr/>
          <p:nvPr/>
        </p:nvGrpSpPr>
        <p:grpSpPr>
          <a:xfrm>
            <a:off x="7775682" y="3948834"/>
            <a:ext cx="118187" cy="146246"/>
            <a:chOff x="4960900" y="2433225"/>
            <a:chExt cx="48525" cy="60050"/>
          </a:xfrm>
        </p:grpSpPr>
        <p:sp>
          <p:nvSpPr>
            <p:cNvPr id="1891" name="Google Shape;1891;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70"/>
          <p:cNvGrpSpPr/>
          <p:nvPr/>
        </p:nvGrpSpPr>
        <p:grpSpPr>
          <a:xfrm>
            <a:off x="7464247" y="4212895"/>
            <a:ext cx="136394" cy="143810"/>
            <a:chOff x="4854075" y="2527625"/>
            <a:chExt cx="56000" cy="59050"/>
          </a:xfrm>
        </p:grpSpPr>
        <p:sp>
          <p:nvSpPr>
            <p:cNvPr id="1894" name="Google Shape;1894;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6" name="Google Shape;1896;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 name="Google Shape;1899;p70"/>
          <p:cNvGrpSpPr/>
          <p:nvPr/>
        </p:nvGrpSpPr>
        <p:grpSpPr>
          <a:xfrm>
            <a:off x="8088458" y="3676639"/>
            <a:ext cx="99312" cy="160797"/>
            <a:chOff x="5059700" y="2334775"/>
            <a:chExt cx="40775" cy="66025"/>
          </a:xfrm>
        </p:grpSpPr>
        <p:sp>
          <p:nvSpPr>
            <p:cNvPr id="1900" name="Google Shape;1900;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70"/>
          <p:cNvGrpSpPr/>
          <p:nvPr/>
        </p:nvGrpSpPr>
        <p:grpSpPr>
          <a:xfrm>
            <a:off x="8045622" y="3941771"/>
            <a:ext cx="184984" cy="160371"/>
            <a:chOff x="5037700" y="2430325"/>
            <a:chExt cx="75950" cy="65850"/>
          </a:xfrm>
        </p:grpSpPr>
        <p:sp>
          <p:nvSpPr>
            <p:cNvPr id="1910" name="Google Shape;1910;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70"/>
          <p:cNvGrpSpPr/>
          <p:nvPr/>
        </p:nvGrpSpPr>
        <p:grpSpPr>
          <a:xfrm>
            <a:off x="7465128" y="3708223"/>
            <a:ext cx="173014" cy="97629"/>
            <a:chOff x="4756975" y="2341800"/>
            <a:chExt cx="91975" cy="51925"/>
          </a:xfrm>
        </p:grpSpPr>
        <p:sp>
          <p:nvSpPr>
            <p:cNvPr id="1913" name="Google Shape;1913;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70"/>
          <p:cNvGrpSpPr/>
          <p:nvPr/>
        </p:nvGrpSpPr>
        <p:grpSpPr>
          <a:xfrm>
            <a:off x="7732065" y="4196920"/>
            <a:ext cx="212497" cy="175761"/>
            <a:chOff x="4943575" y="2516350"/>
            <a:chExt cx="98675" cy="81700"/>
          </a:xfrm>
        </p:grpSpPr>
        <p:sp>
          <p:nvSpPr>
            <p:cNvPr id="1934" name="Google Shape;1934;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2" name="Google Shape;2012;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020"/>
        <p:cNvGrpSpPr/>
        <p:nvPr/>
      </p:nvGrpSpPr>
      <p:grpSpPr>
        <a:xfrm>
          <a:off x="0" y="0"/>
          <a:ext cx="0" cy="0"/>
          <a:chOff x="0" y="0"/>
          <a:chExt cx="0" cy="0"/>
        </a:xfrm>
      </p:grpSpPr>
      <p:grpSp>
        <p:nvGrpSpPr>
          <p:cNvPr id="2021" name="Google Shape;2021;p71"/>
          <p:cNvGrpSpPr/>
          <p:nvPr/>
        </p:nvGrpSpPr>
        <p:grpSpPr>
          <a:xfrm>
            <a:off x="3642951" y="1176740"/>
            <a:ext cx="2078182" cy="1366558"/>
            <a:chOff x="235800" y="830650"/>
            <a:chExt cx="6978450" cy="4588844"/>
          </a:xfrm>
        </p:grpSpPr>
        <p:sp>
          <p:nvSpPr>
            <p:cNvPr id="2022" name="Google Shape;2022;p7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71"/>
          <p:cNvGrpSpPr/>
          <p:nvPr/>
        </p:nvGrpSpPr>
        <p:grpSpPr>
          <a:xfrm>
            <a:off x="738454" y="3007842"/>
            <a:ext cx="2622876" cy="1333540"/>
            <a:chOff x="238125" y="1038125"/>
            <a:chExt cx="7146800" cy="3633625"/>
          </a:xfrm>
        </p:grpSpPr>
        <p:sp>
          <p:nvSpPr>
            <p:cNvPr id="2029" name="Google Shape;2029;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71"/>
          <p:cNvGrpSpPr/>
          <p:nvPr/>
        </p:nvGrpSpPr>
        <p:grpSpPr>
          <a:xfrm>
            <a:off x="5961311" y="1231136"/>
            <a:ext cx="2435960" cy="1297725"/>
            <a:chOff x="233350" y="949250"/>
            <a:chExt cx="7137300" cy="3802300"/>
          </a:xfrm>
        </p:grpSpPr>
        <p:sp>
          <p:nvSpPr>
            <p:cNvPr id="3602" name="Google Shape;3602;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71"/>
          <p:cNvGrpSpPr/>
          <p:nvPr/>
        </p:nvGrpSpPr>
        <p:grpSpPr>
          <a:xfrm>
            <a:off x="7714435" y="3194726"/>
            <a:ext cx="104231" cy="320340"/>
            <a:chOff x="7564426" y="3224343"/>
            <a:chExt cx="119985" cy="368801"/>
          </a:xfrm>
        </p:grpSpPr>
        <p:sp>
          <p:nvSpPr>
            <p:cNvPr id="3654" name="Google Shape;3654;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71"/>
          <p:cNvGrpSpPr/>
          <p:nvPr/>
        </p:nvGrpSpPr>
        <p:grpSpPr>
          <a:xfrm>
            <a:off x="7413923" y="3188827"/>
            <a:ext cx="189489" cy="332132"/>
            <a:chOff x="8370831" y="3202002"/>
            <a:chExt cx="218129" cy="382376"/>
          </a:xfrm>
        </p:grpSpPr>
        <p:sp>
          <p:nvSpPr>
            <p:cNvPr id="3657" name="Google Shape;3657;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1"/>
          <p:cNvGrpSpPr/>
          <p:nvPr/>
        </p:nvGrpSpPr>
        <p:grpSpPr>
          <a:xfrm>
            <a:off x="8137312" y="3599959"/>
            <a:ext cx="309429" cy="267000"/>
            <a:chOff x="6742064" y="3750480"/>
            <a:chExt cx="399315" cy="344560"/>
          </a:xfrm>
        </p:grpSpPr>
        <p:sp>
          <p:nvSpPr>
            <p:cNvPr id="3660" name="Google Shape;3660;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71"/>
          <p:cNvGrpSpPr/>
          <p:nvPr/>
        </p:nvGrpSpPr>
        <p:grpSpPr>
          <a:xfrm>
            <a:off x="7676331" y="3951006"/>
            <a:ext cx="180437" cy="281608"/>
            <a:chOff x="7248525" y="3739696"/>
            <a:chExt cx="230531" cy="359790"/>
          </a:xfrm>
        </p:grpSpPr>
        <p:sp>
          <p:nvSpPr>
            <p:cNvPr id="3663" name="Google Shape;3663;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5" name="Google Shape;3665;p71"/>
          <p:cNvGrpSpPr/>
          <p:nvPr/>
        </p:nvGrpSpPr>
        <p:grpSpPr>
          <a:xfrm>
            <a:off x="7922251" y="3594231"/>
            <a:ext cx="162896" cy="278710"/>
            <a:chOff x="7601242" y="3729267"/>
            <a:chExt cx="222566" cy="380803"/>
          </a:xfrm>
        </p:grpSpPr>
        <p:sp>
          <p:nvSpPr>
            <p:cNvPr id="3666" name="Google Shape;3666;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7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9" name="Google Shape;3669;p71"/>
          <p:cNvGrpSpPr/>
          <p:nvPr/>
        </p:nvGrpSpPr>
        <p:grpSpPr>
          <a:xfrm>
            <a:off x="7411896" y="3595371"/>
            <a:ext cx="193543" cy="275990"/>
            <a:chOff x="8304647" y="3738687"/>
            <a:chExt cx="225076" cy="320956"/>
          </a:xfrm>
        </p:grpSpPr>
        <p:sp>
          <p:nvSpPr>
            <p:cNvPr id="3670" name="Google Shape;3670;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1"/>
          <p:cNvGrpSpPr/>
          <p:nvPr/>
        </p:nvGrpSpPr>
        <p:grpSpPr>
          <a:xfrm>
            <a:off x="7684389" y="3595371"/>
            <a:ext cx="178492" cy="275990"/>
            <a:chOff x="8615101" y="3738687"/>
            <a:chExt cx="207573" cy="320956"/>
          </a:xfrm>
        </p:grpSpPr>
        <p:sp>
          <p:nvSpPr>
            <p:cNvPr id="3674" name="Google Shape;3674;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7" name="Google Shape;3677;p7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8" name="Google Shape;3678;p71"/>
          <p:cNvGrpSpPr/>
          <p:nvPr/>
        </p:nvGrpSpPr>
        <p:grpSpPr>
          <a:xfrm>
            <a:off x="7909920" y="3998032"/>
            <a:ext cx="187557" cy="187557"/>
            <a:chOff x="8565775" y="671075"/>
            <a:chExt cx="441000" cy="441000"/>
          </a:xfrm>
        </p:grpSpPr>
        <p:sp>
          <p:nvSpPr>
            <p:cNvPr id="3679" name="Google Shape;3679;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1" name="Google Shape;3681;p7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3" name="Google Shape;3683;p71"/>
          <p:cNvGrpSpPr/>
          <p:nvPr/>
        </p:nvGrpSpPr>
        <p:grpSpPr>
          <a:xfrm>
            <a:off x="6064392" y="3070557"/>
            <a:ext cx="587865" cy="517731"/>
            <a:chOff x="6000718" y="3070557"/>
            <a:chExt cx="587865" cy="517731"/>
          </a:xfrm>
        </p:grpSpPr>
        <p:sp>
          <p:nvSpPr>
            <p:cNvPr id="3684" name="Google Shape;3684;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71"/>
          <p:cNvGrpSpPr/>
          <p:nvPr/>
        </p:nvGrpSpPr>
        <p:grpSpPr>
          <a:xfrm>
            <a:off x="6079197" y="3714217"/>
            <a:ext cx="557665" cy="516387"/>
            <a:chOff x="6015523" y="3714217"/>
            <a:chExt cx="557665" cy="516387"/>
          </a:xfrm>
        </p:grpSpPr>
        <p:grpSp>
          <p:nvGrpSpPr>
            <p:cNvPr id="3695" name="Google Shape;3695;p71"/>
            <p:cNvGrpSpPr/>
            <p:nvPr/>
          </p:nvGrpSpPr>
          <p:grpSpPr>
            <a:xfrm>
              <a:off x="6036094" y="3716980"/>
              <a:ext cx="529822" cy="510480"/>
              <a:chOff x="3148311" y="-545634"/>
              <a:chExt cx="1006118" cy="969572"/>
            </a:xfrm>
          </p:grpSpPr>
          <p:sp>
            <p:nvSpPr>
              <p:cNvPr id="3696" name="Google Shape;3696;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6" name="Google Shape;3706;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71"/>
          <p:cNvGrpSpPr/>
          <p:nvPr/>
        </p:nvGrpSpPr>
        <p:grpSpPr>
          <a:xfrm>
            <a:off x="6707979" y="3073628"/>
            <a:ext cx="576302" cy="511871"/>
            <a:chOff x="6644304" y="3073628"/>
            <a:chExt cx="576302" cy="511871"/>
          </a:xfrm>
        </p:grpSpPr>
        <p:grpSp>
          <p:nvGrpSpPr>
            <p:cNvPr id="3708" name="Google Shape;3708;p71"/>
            <p:cNvGrpSpPr/>
            <p:nvPr/>
          </p:nvGrpSpPr>
          <p:grpSpPr>
            <a:xfrm>
              <a:off x="6712169" y="3073651"/>
              <a:ext cx="481611" cy="506713"/>
              <a:chOff x="1833536" y="-546641"/>
              <a:chExt cx="914567" cy="962419"/>
            </a:xfrm>
          </p:grpSpPr>
          <p:grpSp>
            <p:nvGrpSpPr>
              <p:cNvPr id="3709" name="Google Shape;3709;p71"/>
              <p:cNvGrpSpPr/>
              <p:nvPr/>
            </p:nvGrpSpPr>
            <p:grpSpPr>
              <a:xfrm>
                <a:off x="1833536" y="-524249"/>
                <a:ext cx="914567" cy="940027"/>
                <a:chOff x="1833536" y="-524249"/>
                <a:chExt cx="914567" cy="940027"/>
              </a:xfrm>
            </p:grpSpPr>
            <p:sp>
              <p:nvSpPr>
                <p:cNvPr id="3710" name="Google Shape;3710;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5" name="Google Shape;3715;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9" name="Google Shape;3719;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71"/>
          <p:cNvGrpSpPr/>
          <p:nvPr/>
        </p:nvGrpSpPr>
        <p:grpSpPr>
          <a:xfrm>
            <a:off x="6715725" y="3714143"/>
            <a:ext cx="560636" cy="516497"/>
            <a:chOff x="6652051" y="3714143"/>
            <a:chExt cx="560636" cy="516497"/>
          </a:xfrm>
        </p:grpSpPr>
        <p:grpSp>
          <p:nvGrpSpPr>
            <p:cNvPr id="3721" name="Google Shape;3721;p71"/>
            <p:cNvGrpSpPr/>
            <p:nvPr/>
          </p:nvGrpSpPr>
          <p:grpSpPr>
            <a:xfrm>
              <a:off x="6669657" y="3716715"/>
              <a:ext cx="466768" cy="464314"/>
              <a:chOff x="3139766" y="765669"/>
              <a:chExt cx="886380" cy="881888"/>
            </a:xfrm>
          </p:grpSpPr>
          <p:grpSp>
            <p:nvGrpSpPr>
              <p:cNvPr id="3722" name="Google Shape;3722;p71"/>
              <p:cNvGrpSpPr/>
              <p:nvPr/>
            </p:nvGrpSpPr>
            <p:grpSpPr>
              <a:xfrm>
                <a:off x="3139766" y="765669"/>
                <a:ext cx="886380" cy="881888"/>
                <a:chOff x="3139766" y="765669"/>
                <a:chExt cx="886380" cy="881888"/>
              </a:xfrm>
            </p:grpSpPr>
            <p:sp>
              <p:nvSpPr>
                <p:cNvPr id="3723" name="Google Shape;3723;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6" name="Google Shape;3736;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71"/>
          <p:cNvGrpSpPr/>
          <p:nvPr/>
        </p:nvGrpSpPr>
        <p:grpSpPr>
          <a:xfrm>
            <a:off x="726609" y="1192826"/>
            <a:ext cx="2665073" cy="1317140"/>
            <a:chOff x="793334" y="1192826"/>
            <a:chExt cx="2665073" cy="1317140"/>
          </a:xfrm>
        </p:grpSpPr>
        <p:sp>
          <p:nvSpPr>
            <p:cNvPr id="3738" name="Google Shape;3738;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1"/>
          <p:cNvGrpSpPr/>
          <p:nvPr/>
        </p:nvGrpSpPr>
        <p:grpSpPr>
          <a:xfrm>
            <a:off x="3597785" y="3065882"/>
            <a:ext cx="2241344" cy="1330656"/>
            <a:chOff x="3597785" y="3065882"/>
            <a:chExt cx="2241344" cy="1330656"/>
          </a:xfrm>
        </p:grpSpPr>
        <p:grpSp>
          <p:nvGrpSpPr>
            <p:cNvPr id="7706" name="Google Shape;7706;p71"/>
            <p:cNvGrpSpPr/>
            <p:nvPr/>
          </p:nvGrpSpPr>
          <p:grpSpPr>
            <a:xfrm>
              <a:off x="5296908" y="3937355"/>
              <a:ext cx="143198" cy="32380"/>
              <a:chOff x="5296908" y="3937355"/>
              <a:chExt cx="143198" cy="32380"/>
            </a:xfrm>
          </p:grpSpPr>
          <p:sp>
            <p:nvSpPr>
              <p:cNvPr id="7707" name="Google Shape;7707;p7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8" name="Google Shape;7708;p71"/>
              <p:cNvGrpSpPr/>
              <p:nvPr/>
            </p:nvGrpSpPr>
            <p:grpSpPr>
              <a:xfrm>
                <a:off x="5402331" y="3937355"/>
                <a:ext cx="37776" cy="32380"/>
                <a:chOff x="5402331" y="3937355"/>
                <a:chExt cx="37776" cy="32380"/>
              </a:xfrm>
            </p:grpSpPr>
            <p:sp>
              <p:nvSpPr>
                <p:cNvPr id="7709" name="Google Shape;7709;p7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71"/>
              <p:cNvGrpSpPr/>
              <p:nvPr/>
            </p:nvGrpSpPr>
            <p:grpSpPr>
              <a:xfrm>
                <a:off x="5296908" y="3937355"/>
                <a:ext cx="37783" cy="32380"/>
                <a:chOff x="5296908" y="3937355"/>
                <a:chExt cx="37783" cy="32380"/>
              </a:xfrm>
            </p:grpSpPr>
            <p:sp>
              <p:nvSpPr>
                <p:cNvPr id="7712" name="Google Shape;7712;p7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4" name="Google Shape;7714;p71"/>
            <p:cNvGrpSpPr/>
            <p:nvPr/>
          </p:nvGrpSpPr>
          <p:grpSpPr>
            <a:xfrm>
              <a:off x="4724163" y="3119631"/>
              <a:ext cx="120838" cy="84218"/>
              <a:chOff x="4724163" y="3119631"/>
              <a:chExt cx="120838" cy="84218"/>
            </a:xfrm>
          </p:grpSpPr>
          <p:grpSp>
            <p:nvGrpSpPr>
              <p:cNvPr id="7715" name="Google Shape;7715;p71"/>
              <p:cNvGrpSpPr/>
              <p:nvPr/>
            </p:nvGrpSpPr>
            <p:grpSpPr>
              <a:xfrm>
                <a:off x="4746712" y="3132773"/>
                <a:ext cx="86869" cy="56424"/>
                <a:chOff x="4746712" y="3132773"/>
                <a:chExt cx="86869" cy="56424"/>
              </a:xfrm>
            </p:grpSpPr>
            <p:sp>
              <p:nvSpPr>
                <p:cNvPr id="7716" name="Google Shape;7716;p7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1"/>
              <p:cNvGrpSpPr/>
              <p:nvPr/>
            </p:nvGrpSpPr>
            <p:grpSpPr>
              <a:xfrm>
                <a:off x="4773634" y="3143336"/>
                <a:ext cx="37776" cy="32451"/>
                <a:chOff x="4773634" y="3143336"/>
                <a:chExt cx="37776" cy="32451"/>
              </a:xfrm>
            </p:grpSpPr>
            <p:sp>
              <p:nvSpPr>
                <p:cNvPr id="7719" name="Google Shape;7719;p7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1"/>
              <p:cNvGrpSpPr/>
              <p:nvPr/>
            </p:nvGrpSpPr>
            <p:grpSpPr>
              <a:xfrm>
                <a:off x="4724163" y="3131248"/>
                <a:ext cx="37776" cy="32459"/>
                <a:chOff x="4724163" y="3131248"/>
                <a:chExt cx="37776" cy="32459"/>
              </a:xfrm>
            </p:grpSpPr>
            <p:sp>
              <p:nvSpPr>
                <p:cNvPr id="7722" name="Google Shape;7722;p7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1"/>
              <p:cNvGrpSpPr/>
              <p:nvPr/>
            </p:nvGrpSpPr>
            <p:grpSpPr>
              <a:xfrm>
                <a:off x="4755081" y="3176054"/>
                <a:ext cx="32357" cy="27795"/>
                <a:chOff x="4755081" y="3176054"/>
                <a:chExt cx="32357" cy="27795"/>
              </a:xfrm>
            </p:grpSpPr>
            <p:sp>
              <p:nvSpPr>
                <p:cNvPr id="7725" name="Google Shape;7725;p7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1"/>
              <p:cNvGrpSpPr/>
              <p:nvPr/>
            </p:nvGrpSpPr>
            <p:grpSpPr>
              <a:xfrm>
                <a:off x="4812550" y="3119631"/>
                <a:ext cx="32451" cy="27803"/>
                <a:chOff x="4812550" y="3119631"/>
                <a:chExt cx="32451" cy="27803"/>
              </a:xfrm>
            </p:grpSpPr>
            <p:sp>
              <p:nvSpPr>
                <p:cNvPr id="7728" name="Google Shape;7728;p7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0" name="Google Shape;7730;p71"/>
            <p:cNvGrpSpPr/>
            <p:nvPr/>
          </p:nvGrpSpPr>
          <p:grpSpPr>
            <a:xfrm>
              <a:off x="5382826" y="4027197"/>
              <a:ext cx="268967" cy="250422"/>
              <a:chOff x="5382826" y="4027197"/>
              <a:chExt cx="268967" cy="250422"/>
            </a:xfrm>
          </p:grpSpPr>
          <p:grpSp>
            <p:nvGrpSpPr>
              <p:cNvPr id="7731" name="Google Shape;7731;p71"/>
              <p:cNvGrpSpPr/>
              <p:nvPr/>
            </p:nvGrpSpPr>
            <p:grpSpPr>
              <a:xfrm>
                <a:off x="5405280" y="4042510"/>
                <a:ext cx="237570" cy="218647"/>
                <a:chOff x="5405280" y="4042510"/>
                <a:chExt cx="237570" cy="218647"/>
              </a:xfrm>
            </p:grpSpPr>
            <p:sp>
              <p:nvSpPr>
                <p:cNvPr id="7732" name="Google Shape;7732;p7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1"/>
              <p:cNvGrpSpPr/>
              <p:nvPr/>
            </p:nvGrpSpPr>
            <p:grpSpPr>
              <a:xfrm>
                <a:off x="5382826" y="4125549"/>
                <a:ext cx="37776" cy="32380"/>
                <a:chOff x="5382826" y="4125549"/>
                <a:chExt cx="37776" cy="32380"/>
              </a:xfrm>
            </p:grpSpPr>
            <p:sp>
              <p:nvSpPr>
                <p:cNvPr id="7739" name="Google Shape;7739;p7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1"/>
              <p:cNvGrpSpPr/>
              <p:nvPr/>
            </p:nvGrpSpPr>
            <p:grpSpPr>
              <a:xfrm>
                <a:off x="5475680" y="4195587"/>
                <a:ext cx="37783" cy="32364"/>
                <a:chOff x="5475680" y="4195587"/>
                <a:chExt cx="37783" cy="32364"/>
              </a:xfrm>
            </p:grpSpPr>
            <p:sp>
              <p:nvSpPr>
                <p:cNvPr id="7742" name="Google Shape;7742;p7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1"/>
              <p:cNvGrpSpPr/>
              <p:nvPr/>
            </p:nvGrpSpPr>
            <p:grpSpPr>
              <a:xfrm>
                <a:off x="5532575" y="4027197"/>
                <a:ext cx="33308" cy="32262"/>
                <a:chOff x="5532575" y="4027197"/>
                <a:chExt cx="33308" cy="32262"/>
              </a:xfrm>
            </p:grpSpPr>
            <p:sp>
              <p:nvSpPr>
                <p:cNvPr id="7745" name="Google Shape;7745;p7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1"/>
              <p:cNvGrpSpPr/>
              <p:nvPr/>
            </p:nvGrpSpPr>
            <p:grpSpPr>
              <a:xfrm>
                <a:off x="5590706" y="4245348"/>
                <a:ext cx="33497" cy="32270"/>
                <a:chOff x="5590706" y="4245348"/>
                <a:chExt cx="33497" cy="32270"/>
              </a:xfrm>
            </p:grpSpPr>
            <p:sp>
              <p:nvSpPr>
                <p:cNvPr id="7748" name="Google Shape;7748;p7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1"/>
              <p:cNvGrpSpPr/>
              <p:nvPr/>
            </p:nvGrpSpPr>
            <p:grpSpPr>
              <a:xfrm>
                <a:off x="5618681" y="4109677"/>
                <a:ext cx="33112" cy="32357"/>
                <a:chOff x="5618681" y="4109677"/>
                <a:chExt cx="33112" cy="32357"/>
              </a:xfrm>
            </p:grpSpPr>
            <p:sp>
              <p:nvSpPr>
                <p:cNvPr id="7751" name="Google Shape;7751;p7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71"/>
              <p:cNvGrpSpPr/>
              <p:nvPr/>
            </p:nvGrpSpPr>
            <p:grpSpPr>
              <a:xfrm>
                <a:off x="5479298" y="4128262"/>
                <a:ext cx="31405" cy="26906"/>
                <a:chOff x="5479298" y="4128262"/>
                <a:chExt cx="31405" cy="26906"/>
              </a:xfrm>
            </p:grpSpPr>
            <p:sp>
              <p:nvSpPr>
                <p:cNvPr id="7754" name="Google Shape;7754;p7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1"/>
              <p:cNvGrpSpPr/>
              <p:nvPr/>
            </p:nvGrpSpPr>
            <p:grpSpPr>
              <a:xfrm>
                <a:off x="5582903" y="4180116"/>
                <a:ext cx="31499" cy="26898"/>
                <a:chOff x="5582903" y="4180116"/>
                <a:chExt cx="31499" cy="26898"/>
              </a:xfrm>
            </p:grpSpPr>
            <p:sp>
              <p:nvSpPr>
                <p:cNvPr id="7757" name="Google Shape;7757;p7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9" name="Google Shape;7759;p71"/>
            <p:cNvGrpSpPr/>
            <p:nvPr/>
          </p:nvGrpSpPr>
          <p:grpSpPr>
            <a:xfrm>
              <a:off x="3977681" y="3230323"/>
              <a:ext cx="94584" cy="84085"/>
              <a:chOff x="3977681" y="3230323"/>
              <a:chExt cx="94584" cy="84085"/>
            </a:xfrm>
          </p:grpSpPr>
          <p:grpSp>
            <p:nvGrpSpPr>
              <p:cNvPr id="7760" name="Google Shape;7760;p71"/>
              <p:cNvGrpSpPr/>
              <p:nvPr/>
            </p:nvGrpSpPr>
            <p:grpSpPr>
              <a:xfrm>
                <a:off x="4000135" y="3243041"/>
                <a:ext cx="59570" cy="57186"/>
                <a:chOff x="4000135" y="3243041"/>
                <a:chExt cx="59570" cy="57186"/>
              </a:xfrm>
            </p:grpSpPr>
            <p:sp>
              <p:nvSpPr>
                <p:cNvPr id="7761" name="Google Shape;7761;p7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1"/>
              <p:cNvGrpSpPr/>
              <p:nvPr/>
            </p:nvGrpSpPr>
            <p:grpSpPr>
              <a:xfrm>
                <a:off x="3977681" y="3245872"/>
                <a:ext cx="37783" cy="32380"/>
                <a:chOff x="3977681" y="3245872"/>
                <a:chExt cx="37783" cy="32380"/>
              </a:xfrm>
            </p:grpSpPr>
            <p:sp>
              <p:nvSpPr>
                <p:cNvPr id="7765" name="Google Shape;7765;p7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71"/>
              <p:cNvGrpSpPr/>
              <p:nvPr/>
            </p:nvGrpSpPr>
            <p:grpSpPr>
              <a:xfrm>
                <a:off x="4040860" y="3262672"/>
                <a:ext cx="31405" cy="27001"/>
                <a:chOff x="4040860" y="3262672"/>
                <a:chExt cx="31405" cy="27001"/>
              </a:xfrm>
            </p:grpSpPr>
            <p:sp>
              <p:nvSpPr>
                <p:cNvPr id="7768" name="Google Shape;7768;p7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1"/>
              <p:cNvGrpSpPr/>
              <p:nvPr/>
            </p:nvGrpSpPr>
            <p:grpSpPr>
              <a:xfrm>
                <a:off x="4021072" y="3230323"/>
                <a:ext cx="31397" cy="26906"/>
                <a:chOff x="4021072" y="3230323"/>
                <a:chExt cx="31397" cy="26906"/>
              </a:xfrm>
            </p:grpSpPr>
            <p:sp>
              <p:nvSpPr>
                <p:cNvPr id="7771" name="Google Shape;7771;p7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71"/>
              <p:cNvGrpSpPr/>
              <p:nvPr/>
            </p:nvGrpSpPr>
            <p:grpSpPr>
              <a:xfrm>
                <a:off x="4001472" y="3287462"/>
                <a:ext cx="31499" cy="26945"/>
                <a:chOff x="4001472" y="3287462"/>
                <a:chExt cx="31499" cy="26945"/>
              </a:xfrm>
            </p:grpSpPr>
            <p:sp>
              <p:nvSpPr>
                <p:cNvPr id="7774" name="Google Shape;7774;p7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6" name="Google Shape;7776;p71"/>
            <p:cNvGrpSpPr/>
            <p:nvPr/>
          </p:nvGrpSpPr>
          <p:grpSpPr>
            <a:xfrm>
              <a:off x="4084715" y="3258865"/>
              <a:ext cx="184961" cy="137268"/>
              <a:chOff x="4084715" y="3258865"/>
              <a:chExt cx="184961" cy="137268"/>
            </a:xfrm>
          </p:grpSpPr>
          <p:grpSp>
            <p:nvGrpSpPr>
              <p:cNvPr id="7777" name="Google Shape;7777;p71"/>
              <p:cNvGrpSpPr/>
              <p:nvPr/>
            </p:nvGrpSpPr>
            <p:grpSpPr>
              <a:xfrm>
                <a:off x="4107453" y="3271583"/>
                <a:ext cx="153470" cy="110275"/>
                <a:chOff x="4107453" y="3271583"/>
                <a:chExt cx="153470" cy="110275"/>
              </a:xfrm>
            </p:grpSpPr>
            <p:sp>
              <p:nvSpPr>
                <p:cNvPr id="7778" name="Google Shape;7778;p7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71"/>
              <p:cNvGrpSpPr/>
              <p:nvPr/>
            </p:nvGrpSpPr>
            <p:grpSpPr>
              <a:xfrm>
                <a:off x="4136947" y="3258865"/>
                <a:ext cx="31499" cy="27001"/>
                <a:chOff x="4136947" y="3258865"/>
                <a:chExt cx="31499" cy="27001"/>
              </a:xfrm>
            </p:grpSpPr>
            <p:sp>
              <p:nvSpPr>
                <p:cNvPr id="7783" name="Google Shape;7783;p7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1"/>
              <p:cNvGrpSpPr/>
              <p:nvPr/>
            </p:nvGrpSpPr>
            <p:grpSpPr>
              <a:xfrm>
                <a:off x="4084715" y="3266478"/>
                <a:ext cx="31468" cy="26898"/>
                <a:chOff x="4084715" y="3266478"/>
                <a:chExt cx="31468" cy="26898"/>
              </a:xfrm>
            </p:grpSpPr>
            <p:sp>
              <p:nvSpPr>
                <p:cNvPr id="7786" name="Google Shape;7786;p7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71"/>
              <p:cNvGrpSpPr/>
              <p:nvPr/>
            </p:nvGrpSpPr>
            <p:grpSpPr>
              <a:xfrm>
                <a:off x="4159213" y="3279849"/>
                <a:ext cx="31405" cy="26945"/>
                <a:chOff x="4159213" y="3279849"/>
                <a:chExt cx="31405" cy="26945"/>
              </a:xfrm>
            </p:grpSpPr>
            <p:sp>
              <p:nvSpPr>
                <p:cNvPr id="7789" name="Google Shape;7789;p7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1"/>
              <p:cNvGrpSpPr/>
              <p:nvPr/>
            </p:nvGrpSpPr>
            <p:grpSpPr>
              <a:xfrm>
                <a:off x="4201550" y="3266502"/>
                <a:ext cx="31405" cy="26883"/>
                <a:chOff x="4201550" y="3266502"/>
                <a:chExt cx="31405" cy="26883"/>
              </a:xfrm>
            </p:grpSpPr>
            <p:sp>
              <p:nvSpPr>
                <p:cNvPr id="7792" name="Google Shape;7792;p7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71"/>
              <p:cNvGrpSpPr/>
              <p:nvPr/>
            </p:nvGrpSpPr>
            <p:grpSpPr>
              <a:xfrm>
                <a:off x="4201550" y="3338278"/>
                <a:ext cx="31405" cy="26930"/>
                <a:chOff x="4201550" y="3338278"/>
                <a:chExt cx="31405" cy="26930"/>
              </a:xfrm>
            </p:grpSpPr>
            <p:sp>
              <p:nvSpPr>
                <p:cNvPr id="7795" name="Google Shape;7795;p7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1"/>
              <p:cNvGrpSpPr/>
              <p:nvPr/>
            </p:nvGrpSpPr>
            <p:grpSpPr>
              <a:xfrm>
                <a:off x="4238272" y="3369132"/>
                <a:ext cx="31405" cy="27001"/>
                <a:chOff x="4238272" y="3369132"/>
                <a:chExt cx="31405" cy="27001"/>
              </a:xfrm>
            </p:grpSpPr>
            <p:sp>
              <p:nvSpPr>
                <p:cNvPr id="7798" name="Google Shape;7798;p7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0" name="Google Shape;7800;p71"/>
            <p:cNvGrpSpPr/>
            <p:nvPr/>
          </p:nvGrpSpPr>
          <p:grpSpPr>
            <a:xfrm>
              <a:off x="4068639" y="3200169"/>
              <a:ext cx="77643" cy="37272"/>
              <a:chOff x="4068639" y="3200169"/>
              <a:chExt cx="77643" cy="37272"/>
            </a:xfrm>
          </p:grpSpPr>
          <p:sp>
            <p:nvSpPr>
              <p:cNvPr id="7801" name="Google Shape;7801;p7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2" name="Google Shape;7802;p71"/>
              <p:cNvGrpSpPr/>
              <p:nvPr/>
            </p:nvGrpSpPr>
            <p:grpSpPr>
              <a:xfrm>
                <a:off x="4114878" y="3200169"/>
                <a:ext cx="31405" cy="26993"/>
                <a:chOff x="4114878" y="3200169"/>
                <a:chExt cx="31405" cy="26993"/>
              </a:xfrm>
            </p:grpSpPr>
            <p:sp>
              <p:nvSpPr>
                <p:cNvPr id="7803" name="Google Shape;7803;p7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a:off x="4068639" y="3210535"/>
                <a:ext cx="31499" cy="26906"/>
                <a:chOff x="4068639" y="3210535"/>
                <a:chExt cx="31499" cy="26906"/>
              </a:xfrm>
            </p:grpSpPr>
            <p:sp>
              <p:nvSpPr>
                <p:cNvPr id="7806" name="Google Shape;7806;p7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8" name="Google Shape;7808;p71"/>
            <p:cNvGrpSpPr/>
            <p:nvPr/>
          </p:nvGrpSpPr>
          <p:grpSpPr>
            <a:xfrm>
              <a:off x="3869702" y="3066935"/>
              <a:ext cx="382664" cy="190294"/>
              <a:chOff x="3869702" y="3066935"/>
              <a:chExt cx="382664" cy="190294"/>
            </a:xfrm>
          </p:grpSpPr>
          <p:grpSp>
            <p:nvGrpSpPr>
              <p:cNvPr id="7809" name="Google Shape;7809;p71"/>
              <p:cNvGrpSpPr/>
              <p:nvPr/>
            </p:nvGrpSpPr>
            <p:grpSpPr>
              <a:xfrm>
                <a:off x="3888633" y="3082351"/>
                <a:ext cx="351172" cy="160698"/>
                <a:chOff x="3888633" y="3082351"/>
                <a:chExt cx="351172" cy="160698"/>
              </a:xfrm>
            </p:grpSpPr>
            <p:sp>
              <p:nvSpPr>
                <p:cNvPr id="7810" name="Google Shape;7810;p7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71"/>
              <p:cNvGrpSpPr/>
              <p:nvPr/>
            </p:nvGrpSpPr>
            <p:grpSpPr>
              <a:xfrm>
                <a:off x="4143703" y="3066935"/>
                <a:ext cx="37783" cy="32357"/>
                <a:chOff x="4143703" y="3066935"/>
                <a:chExt cx="37783" cy="32357"/>
              </a:xfrm>
            </p:grpSpPr>
            <p:sp>
              <p:nvSpPr>
                <p:cNvPr id="7817" name="Google Shape;7817;p7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71"/>
              <p:cNvGrpSpPr/>
              <p:nvPr/>
            </p:nvGrpSpPr>
            <p:grpSpPr>
              <a:xfrm>
                <a:off x="4044565" y="3103563"/>
                <a:ext cx="37783" cy="32451"/>
                <a:chOff x="4044565" y="3103563"/>
                <a:chExt cx="37783" cy="32451"/>
              </a:xfrm>
            </p:grpSpPr>
            <p:sp>
              <p:nvSpPr>
                <p:cNvPr id="7820" name="Google Shape;7820;p7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71"/>
              <p:cNvGrpSpPr/>
              <p:nvPr/>
            </p:nvGrpSpPr>
            <p:grpSpPr>
              <a:xfrm>
                <a:off x="4017454" y="3188237"/>
                <a:ext cx="37776" cy="32357"/>
                <a:chOff x="4017454" y="3188237"/>
                <a:chExt cx="37776" cy="32357"/>
              </a:xfrm>
            </p:grpSpPr>
            <p:sp>
              <p:nvSpPr>
                <p:cNvPr id="7823" name="Google Shape;7823;p7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1"/>
              <p:cNvGrpSpPr/>
              <p:nvPr/>
            </p:nvGrpSpPr>
            <p:grpSpPr>
              <a:xfrm>
                <a:off x="3921548" y="3157509"/>
                <a:ext cx="37783" cy="32357"/>
                <a:chOff x="3921548" y="3157509"/>
                <a:chExt cx="37783" cy="32357"/>
              </a:xfrm>
            </p:grpSpPr>
            <p:sp>
              <p:nvSpPr>
                <p:cNvPr id="7826" name="Google Shape;7826;p7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71"/>
              <p:cNvGrpSpPr/>
              <p:nvPr/>
            </p:nvGrpSpPr>
            <p:grpSpPr>
              <a:xfrm>
                <a:off x="3939056" y="3211620"/>
                <a:ext cx="37783" cy="32380"/>
                <a:chOff x="3939056" y="3211620"/>
                <a:chExt cx="37783" cy="32380"/>
              </a:xfrm>
            </p:grpSpPr>
            <p:sp>
              <p:nvSpPr>
                <p:cNvPr id="7829" name="Google Shape;7829;p7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71"/>
              <p:cNvGrpSpPr/>
              <p:nvPr/>
            </p:nvGrpSpPr>
            <p:grpSpPr>
              <a:xfrm>
                <a:off x="4176240" y="3136965"/>
                <a:ext cx="31405" cy="26930"/>
                <a:chOff x="4176240" y="3136965"/>
                <a:chExt cx="31405" cy="26930"/>
              </a:xfrm>
            </p:grpSpPr>
            <p:sp>
              <p:nvSpPr>
                <p:cNvPr id="7832" name="Google Shape;7832;p7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71"/>
              <p:cNvGrpSpPr/>
              <p:nvPr/>
            </p:nvGrpSpPr>
            <p:grpSpPr>
              <a:xfrm>
                <a:off x="4133148" y="3152593"/>
                <a:ext cx="31499" cy="27001"/>
                <a:chOff x="4133148" y="3152593"/>
                <a:chExt cx="31499" cy="27001"/>
              </a:xfrm>
            </p:grpSpPr>
            <p:sp>
              <p:nvSpPr>
                <p:cNvPr id="7835" name="Google Shape;7835;p7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71"/>
              <p:cNvGrpSpPr/>
              <p:nvPr/>
            </p:nvGrpSpPr>
            <p:grpSpPr>
              <a:xfrm>
                <a:off x="4220866" y="3073534"/>
                <a:ext cx="31499" cy="26898"/>
                <a:chOff x="4220866" y="3073534"/>
                <a:chExt cx="31499" cy="26898"/>
              </a:xfrm>
            </p:grpSpPr>
            <p:sp>
              <p:nvSpPr>
                <p:cNvPr id="7838" name="Google Shape;7838;p7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1"/>
              <p:cNvGrpSpPr/>
              <p:nvPr/>
            </p:nvGrpSpPr>
            <p:grpSpPr>
              <a:xfrm>
                <a:off x="3869702" y="3230323"/>
                <a:ext cx="31499" cy="26906"/>
                <a:chOff x="3869702" y="3230323"/>
                <a:chExt cx="31499" cy="26906"/>
              </a:xfrm>
            </p:grpSpPr>
            <p:sp>
              <p:nvSpPr>
                <p:cNvPr id="7841" name="Google Shape;7841;p7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3" name="Google Shape;7843;p71"/>
            <p:cNvGrpSpPr/>
            <p:nvPr/>
          </p:nvGrpSpPr>
          <p:grpSpPr>
            <a:xfrm>
              <a:off x="4271383" y="3065882"/>
              <a:ext cx="304556" cy="341663"/>
              <a:chOff x="4271383" y="3065882"/>
              <a:chExt cx="304556" cy="341663"/>
            </a:xfrm>
          </p:grpSpPr>
          <p:grpSp>
            <p:nvGrpSpPr>
              <p:cNvPr id="7844" name="Google Shape;7844;p71"/>
              <p:cNvGrpSpPr/>
              <p:nvPr/>
            </p:nvGrpSpPr>
            <p:grpSpPr>
              <a:xfrm>
                <a:off x="4293838" y="3078639"/>
                <a:ext cx="269353" cy="311973"/>
                <a:chOff x="4293838" y="3078639"/>
                <a:chExt cx="269353" cy="311973"/>
              </a:xfrm>
            </p:grpSpPr>
            <p:sp>
              <p:nvSpPr>
                <p:cNvPr id="7845" name="Google Shape;7845;p7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1"/>
              <p:cNvGrpSpPr/>
              <p:nvPr/>
            </p:nvGrpSpPr>
            <p:grpSpPr>
              <a:xfrm>
                <a:off x="4538164" y="3342061"/>
                <a:ext cx="37776" cy="32380"/>
                <a:chOff x="4538164" y="3342061"/>
                <a:chExt cx="37776" cy="32380"/>
              </a:xfrm>
            </p:grpSpPr>
            <p:sp>
              <p:nvSpPr>
                <p:cNvPr id="7863" name="Google Shape;7863;p7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71"/>
              <p:cNvGrpSpPr/>
              <p:nvPr/>
            </p:nvGrpSpPr>
            <p:grpSpPr>
              <a:xfrm>
                <a:off x="4271383" y="3194742"/>
                <a:ext cx="37783" cy="32420"/>
                <a:chOff x="4271383" y="3194742"/>
                <a:chExt cx="37783" cy="32420"/>
              </a:xfrm>
            </p:grpSpPr>
            <p:sp>
              <p:nvSpPr>
                <p:cNvPr id="7866" name="Google Shape;7866;p7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71"/>
              <p:cNvGrpSpPr/>
              <p:nvPr/>
            </p:nvGrpSpPr>
            <p:grpSpPr>
              <a:xfrm>
                <a:off x="4284416" y="3084058"/>
                <a:ext cx="37783" cy="32357"/>
                <a:chOff x="4284416" y="3084058"/>
                <a:chExt cx="37783" cy="32357"/>
              </a:xfrm>
            </p:grpSpPr>
            <p:sp>
              <p:nvSpPr>
                <p:cNvPr id="7869" name="Google Shape;7869;p7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71"/>
              <p:cNvGrpSpPr/>
              <p:nvPr/>
            </p:nvGrpSpPr>
            <p:grpSpPr>
              <a:xfrm>
                <a:off x="4478697" y="3297561"/>
                <a:ext cx="37776" cy="32451"/>
                <a:chOff x="4478697" y="3297561"/>
                <a:chExt cx="37776" cy="32451"/>
              </a:xfrm>
            </p:grpSpPr>
            <p:sp>
              <p:nvSpPr>
                <p:cNvPr id="7872" name="Google Shape;7872;p7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71"/>
              <p:cNvGrpSpPr/>
              <p:nvPr/>
            </p:nvGrpSpPr>
            <p:grpSpPr>
              <a:xfrm>
                <a:off x="4411813" y="3331711"/>
                <a:ext cx="37776" cy="32451"/>
                <a:chOff x="4411813" y="3331711"/>
                <a:chExt cx="37776" cy="32451"/>
              </a:xfrm>
            </p:grpSpPr>
            <p:sp>
              <p:nvSpPr>
                <p:cNvPr id="7875" name="Google Shape;7875;p7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71"/>
              <p:cNvGrpSpPr/>
              <p:nvPr/>
            </p:nvGrpSpPr>
            <p:grpSpPr>
              <a:xfrm>
                <a:off x="4337984" y="3375188"/>
                <a:ext cx="37776" cy="32357"/>
                <a:chOff x="4337984" y="3375188"/>
                <a:chExt cx="37776" cy="32357"/>
              </a:xfrm>
            </p:grpSpPr>
            <p:sp>
              <p:nvSpPr>
                <p:cNvPr id="7878" name="Google Shape;7878;p7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71"/>
              <p:cNvGrpSpPr/>
              <p:nvPr/>
            </p:nvGrpSpPr>
            <p:grpSpPr>
              <a:xfrm>
                <a:off x="4494867" y="3090530"/>
                <a:ext cx="37878" cy="32451"/>
                <a:chOff x="4494867" y="3090530"/>
                <a:chExt cx="37878" cy="32451"/>
              </a:xfrm>
            </p:grpSpPr>
            <p:sp>
              <p:nvSpPr>
                <p:cNvPr id="7881" name="Google Shape;7881;p7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71"/>
              <p:cNvGrpSpPr/>
              <p:nvPr/>
            </p:nvGrpSpPr>
            <p:grpSpPr>
              <a:xfrm>
                <a:off x="4525124" y="3207774"/>
                <a:ext cx="37783" cy="32420"/>
                <a:chOff x="4525124" y="3207774"/>
                <a:chExt cx="37783" cy="32420"/>
              </a:xfrm>
            </p:grpSpPr>
            <p:sp>
              <p:nvSpPr>
                <p:cNvPr id="7884" name="Google Shape;7884;p7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71"/>
              <p:cNvGrpSpPr/>
              <p:nvPr/>
            </p:nvGrpSpPr>
            <p:grpSpPr>
              <a:xfrm>
                <a:off x="4440544" y="3176479"/>
                <a:ext cx="31499" cy="26898"/>
                <a:chOff x="4440544" y="3176479"/>
                <a:chExt cx="31499" cy="26898"/>
              </a:xfrm>
            </p:grpSpPr>
            <p:sp>
              <p:nvSpPr>
                <p:cNvPr id="7887" name="Google Shape;7887;p7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71"/>
              <p:cNvGrpSpPr/>
              <p:nvPr/>
            </p:nvGrpSpPr>
            <p:grpSpPr>
              <a:xfrm>
                <a:off x="4350545" y="3156400"/>
                <a:ext cx="31405" cy="27001"/>
                <a:chOff x="4350545" y="3156400"/>
                <a:chExt cx="31405" cy="27001"/>
              </a:xfrm>
            </p:grpSpPr>
            <p:sp>
              <p:nvSpPr>
                <p:cNvPr id="7890" name="Google Shape;7890;p7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71"/>
              <p:cNvGrpSpPr/>
              <p:nvPr/>
            </p:nvGrpSpPr>
            <p:grpSpPr>
              <a:xfrm>
                <a:off x="4376703" y="3255058"/>
                <a:ext cx="31405" cy="27001"/>
                <a:chOff x="4376703" y="3255058"/>
                <a:chExt cx="31405" cy="27001"/>
              </a:xfrm>
            </p:grpSpPr>
            <p:sp>
              <p:nvSpPr>
                <p:cNvPr id="7893" name="Google Shape;7893;p7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71"/>
              <p:cNvGrpSpPr/>
              <p:nvPr/>
            </p:nvGrpSpPr>
            <p:grpSpPr>
              <a:xfrm>
                <a:off x="4331322" y="3283656"/>
                <a:ext cx="31405" cy="26945"/>
                <a:chOff x="4331322" y="3283656"/>
                <a:chExt cx="31405" cy="26945"/>
              </a:xfrm>
            </p:grpSpPr>
            <p:sp>
              <p:nvSpPr>
                <p:cNvPr id="7896" name="Google Shape;7896;p7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71"/>
              <p:cNvGrpSpPr/>
              <p:nvPr/>
            </p:nvGrpSpPr>
            <p:grpSpPr>
              <a:xfrm>
                <a:off x="4380510" y="3065882"/>
                <a:ext cx="31405" cy="26938"/>
                <a:chOff x="4380510" y="3065882"/>
                <a:chExt cx="31405" cy="26938"/>
              </a:xfrm>
            </p:grpSpPr>
            <p:sp>
              <p:nvSpPr>
                <p:cNvPr id="7899" name="Google Shape;7899;p7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1" name="Google Shape;7901;p71"/>
            <p:cNvGrpSpPr/>
            <p:nvPr/>
          </p:nvGrpSpPr>
          <p:grpSpPr>
            <a:xfrm>
              <a:off x="4558998" y="3188237"/>
              <a:ext cx="1280131" cy="1052746"/>
              <a:chOff x="4558998" y="3188237"/>
              <a:chExt cx="1280131" cy="1052746"/>
            </a:xfrm>
          </p:grpSpPr>
          <p:sp>
            <p:nvSpPr>
              <p:cNvPr id="7902" name="Google Shape;7902;p7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3" name="Google Shape;7903;p71"/>
              <p:cNvGrpSpPr/>
              <p:nvPr/>
            </p:nvGrpSpPr>
            <p:grpSpPr>
              <a:xfrm>
                <a:off x="4579164" y="3203653"/>
                <a:ext cx="1244833" cy="1020397"/>
                <a:chOff x="4579164" y="3203653"/>
                <a:chExt cx="1244833" cy="1020397"/>
              </a:xfrm>
            </p:grpSpPr>
            <p:sp>
              <p:nvSpPr>
                <p:cNvPr id="7904" name="Google Shape;7904;p7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6" name="Google Shape;7906;p71"/>
                <p:cNvGrpSpPr/>
                <p:nvPr/>
              </p:nvGrpSpPr>
              <p:grpSpPr>
                <a:xfrm>
                  <a:off x="4579164" y="3203653"/>
                  <a:ext cx="1244833" cy="1020397"/>
                  <a:chOff x="4579164" y="3203653"/>
                  <a:chExt cx="1244833" cy="1020397"/>
                </a:xfrm>
              </p:grpSpPr>
              <p:sp>
                <p:nvSpPr>
                  <p:cNvPr id="7907" name="Google Shape;7907;p7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9" name="Google Shape;7909;p71"/>
                  <p:cNvGrpSpPr/>
                  <p:nvPr/>
                </p:nvGrpSpPr>
                <p:grpSpPr>
                  <a:xfrm>
                    <a:off x="4579164" y="3203653"/>
                    <a:ext cx="1244833" cy="1020397"/>
                    <a:chOff x="4579164" y="3203653"/>
                    <a:chExt cx="1244833" cy="1020397"/>
                  </a:xfrm>
                </p:grpSpPr>
                <p:sp>
                  <p:nvSpPr>
                    <p:cNvPr id="7910" name="Google Shape;7910;p7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8" name="Google Shape;7918;p71"/>
                    <p:cNvGrpSpPr/>
                    <p:nvPr/>
                  </p:nvGrpSpPr>
                  <p:grpSpPr>
                    <a:xfrm>
                      <a:off x="4579164" y="3203653"/>
                      <a:ext cx="1244833" cy="1020397"/>
                      <a:chOff x="4579164" y="3203653"/>
                      <a:chExt cx="1244833" cy="1020397"/>
                    </a:xfrm>
                  </p:grpSpPr>
                  <p:sp>
                    <p:nvSpPr>
                      <p:cNvPr id="7919" name="Google Shape;7919;p7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3" name="Google Shape;7933;p71"/>
                      <p:cNvGrpSpPr/>
                      <p:nvPr/>
                    </p:nvGrpSpPr>
                    <p:grpSpPr>
                      <a:xfrm>
                        <a:off x="4579164" y="3203653"/>
                        <a:ext cx="1244833" cy="1020397"/>
                        <a:chOff x="4579164" y="3203653"/>
                        <a:chExt cx="1244833" cy="1020397"/>
                      </a:xfrm>
                    </p:grpSpPr>
                    <p:sp>
                      <p:nvSpPr>
                        <p:cNvPr id="7934" name="Google Shape;7934;p7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8" name="Google Shape;7958;p71"/>
                        <p:cNvGrpSpPr/>
                        <p:nvPr/>
                      </p:nvGrpSpPr>
                      <p:grpSpPr>
                        <a:xfrm>
                          <a:off x="4579164" y="3203653"/>
                          <a:ext cx="1244833" cy="1020397"/>
                          <a:chOff x="4579164" y="3203653"/>
                          <a:chExt cx="1244833" cy="1020397"/>
                        </a:xfrm>
                      </p:grpSpPr>
                      <p:sp>
                        <p:nvSpPr>
                          <p:cNvPr id="7959" name="Google Shape;7959;p7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0" name="Google Shape;7960;p71"/>
                          <p:cNvGrpSpPr/>
                          <p:nvPr/>
                        </p:nvGrpSpPr>
                        <p:grpSpPr>
                          <a:xfrm>
                            <a:off x="4579164" y="3203653"/>
                            <a:ext cx="1244833" cy="1020397"/>
                            <a:chOff x="4579164" y="3203653"/>
                            <a:chExt cx="1244833" cy="1020397"/>
                          </a:xfrm>
                        </p:grpSpPr>
                        <p:sp>
                          <p:nvSpPr>
                            <p:cNvPr id="7961" name="Google Shape;7961;p7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8" name="Google Shape;7968;p71"/>
                            <p:cNvGrpSpPr/>
                            <p:nvPr/>
                          </p:nvGrpSpPr>
                          <p:grpSpPr>
                            <a:xfrm>
                              <a:off x="4579164" y="3203653"/>
                              <a:ext cx="1244833" cy="1020397"/>
                              <a:chOff x="4579164" y="3203653"/>
                              <a:chExt cx="1244833" cy="1020397"/>
                            </a:xfrm>
                          </p:grpSpPr>
                          <p:sp>
                            <p:nvSpPr>
                              <p:cNvPr id="7969" name="Google Shape;7969;p7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2" name="Google Shape;7982;p71"/>
                              <p:cNvGrpSpPr/>
                              <p:nvPr/>
                            </p:nvGrpSpPr>
                            <p:grpSpPr>
                              <a:xfrm>
                                <a:off x="4579164" y="3203653"/>
                                <a:ext cx="1244833" cy="1020397"/>
                                <a:chOff x="4579164" y="3203653"/>
                                <a:chExt cx="1244833" cy="1020397"/>
                              </a:xfrm>
                            </p:grpSpPr>
                            <p:sp>
                              <p:nvSpPr>
                                <p:cNvPr id="7983" name="Google Shape;7983;p7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0" name="Google Shape;7990;p71"/>
                                <p:cNvGrpSpPr/>
                                <p:nvPr/>
                              </p:nvGrpSpPr>
                              <p:grpSpPr>
                                <a:xfrm>
                                  <a:off x="4579164" y="3203653"/>
                                  <a:ext cx="1244833" cy="1020397"/>
                                  <a:chOff x="4579164" y="3203653"/>
                                  <a:chExt cx="1244833" cy="1020397"/>
                                </a:xfrm>
                              </p:grpSpPr>
                              <p:sp>
                                <p:nvSpPr>
                                  <p:cNvPr id="7991" name="Google Shape;7991;p7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6" name="Google Shape;7996;p71"/>
                                  <p:cNvGrpSpPr/>
                                  <p:nvPr/>
                                </p:nvGrpSpPr>
                                <p:grpSpPr>
                                  <a:xfrm>
                                    <a:off x="4579164" y="3203653"/>
                                    <a:ext cx="1244833" cy="1020397"/>
                                    <a:chOff x="4579164" y="3203653"/>
                                    <a:chExt cx="1244833" cy="1020397"/>
                                  </a:xfrm>
                                </p:grpSpPr>
                                <p:sp>
                                  <p:nvSpPr>
                                    <p:cNvPr id="7997" name="Google Shape;7997;p7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001" name="Google Shape;8001;p7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04" name="Google Shape;8004;p7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005" name="Google Shape;8005;p71"/>
              <p:cNvGrpSpPr/>
              <p:nvPr/>
            </p:nvGrpSpPr>
            <p:grpSpPr>
              <a:xfrm>
                <a:off x="4595437" y="3598775"/>
                <a:ext cx="37776" cy="32451"/>
                <a:chOff x="4595437" y="3598775"/>
                <a:chExt cx="37776" cy="32451"/>
              </a:xfrm>
            </p:grpSpPr>
            <p:sp>
              <p:nvSpPr>
                <p:cNvPr id="8006" name="Google Shape;8006;p7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1"/>
              <p:cNvGrpSpPr/>
              <p:nvPr/>
            </p:nvGrpSpPr>
            <p:grpSpPr>
              <a:xfrm>
                <a:off x="4641864" y="3524443"/>
                <a:ext cx="37776" cy="32380"/>
                <a:chOff x="4641864" y="3524443"/>
                <a:chExt cx="37776" cy="32380"/>
              </a:xfrm>
            </p:grpSpPr>
            <p:sp>
              <p:nvSpPr>
                <p:cNvPr id="8009" name="Google Shape;8009;p7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71"/>
              <p:cNvGrpSpPr/>
              <p:nvPr/>
            </p:nvGrpSpPr>
            <p:grpSpPr>
              <a:xfrm>
                <a:off x="4648431" y="3893901"/>
                <a:ext cx="37776" cy="32357"/>
                <a:chOff x="4648431" y="3893901"/>
                <a:chExt cx="37776" cy="32357"/>
              </a:xfrm>
            </p:grpSpPr>
            <p:sp>
              <p:nvSpPr>
                <p:cNvPr id="8012" name="Google Shape;8012;p7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1"/>
              <p:cNvGrpSpPr/>
              <p:nvPr/>
            </p:nvGrpSpPr>
            <p:grpSpPr>
              <a:xfrm>
                <a:off x="4567752" y="3722908"/>
                <a:ext cx="37870" cy="32380"/>
                <a:chOff x="4567752" y="3722908"/>
                <a:chExt cx="37870" cy="32380"/>
              </a:xfrm>
            </p:grpSpPr>
            <p:sp>
              <p:nvSpPr>
                <p:cNvPr id="8015" name="Google Shape;8015;p7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1"/>
              <p:cNvGrpSpPr/>
              <p:nvPr/>
            </p:nvGrpSpPr>
            <p:grpSpPr>
              <a:xfrm>
                <a:off x="4617506" y="3652052"/>
                <a:ext cx="37783" cy="32357"/>
                <a:chOff x="4617506" y="3652052"/>
                <a:chExt cx="37783" cy="32357"/>
              </a:xfrm>
            </p:grpSpPr>
            <p:sp>
              <p:nvSpPr>
                <p:cNvPr id="8018" name="Google Shape;8018;p7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71"/>
              <p:cNvGrpSpPr/>
              <p:nvPr/>
            </p:nvGrpSpPr>
            <p:grpSpPr>
              <a:xfrm>
                <a:off x="4739005" y="3554149"/>
                <a:ext cx="37870" cy="32357"/>
                <a:chOff x="4739005" y="3554149"/>
                <a:chExt cx="37870" cy="32357"/>
              </a:xfrm>
            </p:grpSpPr>
            <p:sp>
              <p:nvSpPr>
                <p:cNvPr id="8021" name="Google Shape;8021;p7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71"/>
              <p:cNvGrpSpPr/>
              <p:nvPr/>
            </p:nvGrpSpPr>
            <p:grpSpPr>
              <a:xfrm>
                <a:off x="4806557" y="3630258"/>
                <a:ext cx="37776" cy="32364"/>
                <a:chOff x="4806557" y="3630258"/>
                <a:chExt cx="37776" cy="32364"/>
              </a:xfrm>
            </p:grpSpPr>
            <p:sp>
              <p:nvSpPr>
                <p:cNvPr id="8024" name="Google Shape;8024;p7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1"/>
              <p:cNvGrpSpPr/>
              <p:nvPr/>
            </p:nvGrpSpPr>
            <p:grpSpPr>
              <a:xfrm>
                <a:off x="4737007" y="4004357"/>
                <a:ext cx="37870" cy="32357"/>
                <a:chOff x="4737007" y="4004357"/>
                <a:chExt cx="37870" cy="32357"/>
              </a:xfrm>
            </p:grpSpPr>
            <p:sp>
              <p:nvSpPr>
                <p:cNvPr id="8027" name="Google Shape;8027;p7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1"/>
              <p:cNvGrpSpPr/>
              <p:nvPr/>
            </p:nvGrpSpPr>
            <p:grpSpPr>
              <a:xfrm>
                <a:off x="4773634" y="4208627"/>
                <a:ext cx="37776" cy="32357"/>
                <a:chOff x="4773634" y="4208627"/>
                <a:chExt cx="37776" cy="32357"/>
              </a:xfrm>
            </p:grpSpPr>
            <p:sp>
              <p:nvSpPr>
                <p:cNvPr id="8030" name="Google Shape;8030;p7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1"/>
              <p:cNvGrpSpPr/>
              <p:nvPr/>
            </p:nvGrpSpPr>
            <p:grpSpPr>
              <a:xfrm>
                <a:off x="4888282" y="4074764"/>
                <a:ext cx="37776" cy="32451"/>
                <a:chOff x="4888282" y="4074764"/>
                <a:chExt cx="37776" cy="32451"/>
              </a:xfrm>
            </p:grpSpPr>
            <p:sp>
              <p:nvSpPr>
                <p:cNvPr id="8033" name="Google Shape;8033;p7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1"/>
              <p:cNvGrpSpPr/>
              <p:nvPr/>
            </p:nvGrpSpPr>
            <p:grpSpPr>
              <a:xfrm>
                <a:off x="4901315" y="3804271"/>
                <a:ext cx="37776" cy="32364"/>
                <a:chOff x="4901315" y="3804271"/>
                <a:chExt cx="37776" cy="32364"/>
              </a:xfrm>
            </p:grpSpPr>
            <p:sp>
              <p:nvSpPr>
                <p:cNvPr id="8036" name="Google Shape;8036;p7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1"/>
              <p:cNvGrpSpPr/>
              <p:nvPr/>
            </p:nvGrpSpPr>
            <p:grpSpPr>
              <a:xfrm>
                <a:off x="4866394" y="3715035"/>
                <a:ext cx="37846" cy="32357"/>
                <a:chOff x="4866394" y="3715035"/>
                <a:chExt cx="37846" cy="32357"/>
              </a:xfrm>
            </p:grpSpPr>
            <p:sp>
              <p:nvSpPr>
                <p:cNvPr id="8039" name="Google Shape;8039;p7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1"/>
              <p:cNvGrpSpPr/>
              <p:nvPr/>
            </p:nvGrpSpPr>
            <p:grpSpPr>
              <a:xfrm>
                <a:off x="4979233" y="3839798"/>
                <a:ext cx="37878" cy="32420"/>
                <a:chOff x="4979233" y="3839798"/>
                <a:chExt cx="37878" cy="32420"/>
              </a:xfrm>
            </p:grpSpPr>
            <p:sp>
              <p:nvSpPr>
                <p:cNvPr id="8042" name="Google Shape;8042;p7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71"/>
              <p:cNvGrpSpPr/>
              <p:nvPr/>
            </p:nvGrpSpPr>
            <p:grpSpPr>
              <a:xfrm>
                <a:off x="4790662" y="3679147"/>
                <a:ext cx="37783" cy="32380"/>
                <a:chOff x="4790662" y="3679147"/>
                <a:chExt cx="37783" cy="32380"/>
              </a:xfrm>
            </p:grpSpPr>
            <p:sp>
              <p:nvSpPr>
                <p:cNvPr id="8045" name="Google Shape;8045;p7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71"/>
              <p:cNvGrpSpPr/>
              <p:nvPr/>
            </p:nvGrpSpPr>
            <p:grpSpPr>
              <a:xfrm>
                <a:off x="4857263" y="3557861"/>
                <a:ext cx="37776" cy="32357"/>
                <a:chOff x="4857263" y="3557861"/>
                <a:chExt cx="37776" cy="32357"/>
              </a:xfrm>
            </p:grpSpPr>
            <p:sp>
              <p:nvSpPr>
                <p:cNvPr id="8048" name="Google Shape;8048;p7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71"/>
              <p:cNvGrpSpPr/>
              <p:nvPr/>
            </p:nvGrpSpPr>
            <p:grpSpPr>
              <a:xfrm>
                <a:off x="4883902" y="3648033"/>
                <a:ext cx="37783" cy="32380"/>
                <a:chOff x="4883902" y="3648033"/>
                <a:chExt cx="37783" cy="32380"/>
              </a:xfrm>
            </p:grpSpPr>
            <p:sp>
              <p:nvSpPr>
                <p:cNvPr id="8051" name="Google Shape;8051;p7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71"/>
              <p:cNvGrpSpPr/>
              <p:nvPr/>
            </p:nvGrpSpPr>
            <p:grpSpPr>
              <a:xfrm>
                <a:off x="4907780" y="3347220"/>
                <a:ext cx="37878" cy="32357"/>
                <a:chOff x="4907780" y="3347220"/>
                <a:chExt cx="37878" cy="32357"/>
              </a:xfrm>
            </p:grpSpPr>
            <p:sp>
              <p:nvSpPr>
                <p:cNvPr id="8054" name="Google Shape;8054;p7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1"/>
              <p:cNvGrpSpPr/>
              <p:nvPr/>
            </p:nvGrpSpPr>
            <p:grpSpPr>
              <a:xfrm>
                <a:off x="5065048" y="3738150"/>
                <a:ext cx="37783" cy="32364"/>
                <a:chOff x="5065048" y="3738150"/>
                <a:chExt cx="37783" cy="32364"/>
              </a:xfrm>
            </p:grpSpPr>
            <p:sp>
              <p:nvSpPr>
                <p:cNvPr id="8057" name="Google Shape;8057;p7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1"/>
              <p:cNvGrpSpPr/>
              <p:nvPr/>
            </p:nvGrpSpPr>
            <p:grpSpPr>
              <a:xfrm>
                <a:off x="5071616" y="3284615"/>
                <a:ext cx="37783" cy="32357"/>
                <a:chOff x="5071616" y="3284615"/>
                <a:chExt cx="37783" cy="32357"/>
              </a:xfrm>
            </p:grpSpPr>
            <p:sp>
              <p:nvSpPr>
                <p:cNvPr id="8060" name="Google Shape;8060;p7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71"/>
              <p:cNvGrpSpPr/>
              <p:nvPr/>
            </p:nvGrpSpPr>
            <p:grpSpPr>
              <a:xfrm>
                <a:off x="5389291" y="3759921"/>
                <a:ext cx="37783" cy="32380"/>
                <a:chOff x="5389291" y="3759921"/>
                <a:chExt cx="37783" cy="32380"/>
              </a:xfrm>
            </p:grpSpPr>
            <p:sp>
              <p:nvSpPr>
                <p:cNvPr id="8063" name="Google Shape;8063;p7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1"/>
              <p:cNvGrpSpPr/>
              <p:nvPr/>
            </p:nvGrpSpPr>
            <p:grpSpPr>
              <a:xfrm>
                <a:off x="5431534" y="3632932"/>
                <a:ext cx="37878" cy="32451"/>
                <a:chOff x="5431534" y="3632932"/>
                <a:chExt cx="37878" cy="32451"/>
              </a:xfrm>
            </p:grpSpPr>
            <p:sp>
              <p:nvSpPr>
                <p:cNvPr id="8066" name="Google Shape;8066;p7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71"/>
              <p:cNvGrpSpPr/>
              <p:nvPr/>
            </p:nvGrpSpPr>
            <p:grpSpPr>
              <a:xfrm>
                <a:off x="5540755" y="3544829"/>
                <a:ext cx="37783" cy="32357"/>
                <a:chOff x="5540755" y="3544829"/>
                <a:chExt cx="37783" cy="32357"/>
              </a:xfrm>
            </p:grpSpPr>
            <p:sp>
              <p:nvSpPr>
                <p:cNvPr id="8069" name="Google Shape;8069;p7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71"/>
              <p:cNvGrpSpPr/>
              <p:nvPr/>
            </p:nvGrpSpPr>
            <p:grpSpPr>
              <a:xfrm>
                <a:off x="5579293" y="3412107"/>
                <a:ext cx="37776" cy="32357"/>
                <a:chOff x="5579293" y="3412107"/>
                <a:chExt cx="37776" cy="32357"/>
              </a:xfrm>
            </p:grpSpPr>
            <p:sp>
              <p:nvSpPr>
                <p:cNvPr id="8072" name="Google Shape;8072;p7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71"/>
              <p:cNvGrpSpPr/>
              <p:nvPr/>
            </p:nvGrpSpPr>
            <p:grpSpPr>
              <a:xfrm>
                <a:off x="5801346" y="3284615"/>
                <a:ext cx="37783" cy="32357"/>
                <a:chOff x="5801346" y="3284615"/>
                <a:chExt cx="37783" cy="32357"/>
              </a:xfrm>
            </p:grpSpPr>
            <p:sp>
              <p:nvSpPr>
                <p:cNvPr id="8075" name="Google Shape;8075;p7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71"/>
              <p:cNvGrpSpPr/>
              <p:nvPr/>
            </p:nvGrpSpPr>
            <p:grpSpPr>
              <a:xfrm>
                <a:off x="5763578" y="3399067"/>
                <a:ext cx="37776" cy="32364"/>
                <a:chOff x="5763578" y="3399067"/>
                <a:chExt cx="37776" cy="32364"/>
              </a:xfrm>
            </p:grpSpPr>
            <p:sp>
              <p:nvSpPr>
                <p:cNvPr id="8078" name="Google Shape;8078;p7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71"/>
              <p:cNvGrpSpPr/>
              <p:nvPr/>
            </p:nvGrpSpPr>
            <p:grpSpPr>
              <a:xfrm>
                <a:off x="5395858" y="3230952"/>
                <a:ext cx="37776" cy="32364"/>
                <a:chOff x="5395858" y="3230952"/>
                <a:chExt cx="37776" cy="32364"/>
              </a:xfrm>
            </p:grpSpPr>
            <p:sp>
              <p:nvSpPr>
                <p:cNvPr id="8081" name="Google Shape;8081;p7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71"/>
              <p:cNvGrpSpPr/>
              <p:nvPr/>
            </p:nvGrpSpPr>
            <p:grpSpPr>
              <a:xfrm>
                <a:off x="5264088" y="3188237"/>
                <a:ext cx="37776" cy="32357"/>
                <a:chOff x="5264088" y="3188237"/>
                <a:chExt cx="37776" cy="32357"/>
              </a:xfrm>
            </p:grpSpPr>
            <p:sp>
              <p:nvSpPr>
                <p:cNvPr id="8084" name="Google Shape;8084;p7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71"/>
              <p:cNvGrpSpPr/>
              <p:nvPr/>
            </p:nvGrpSpPr>
            <p:grpSpPr>
              <a:xfrm>
                <a:off x="5585758" y="3237425"/>
                <a:ext cx="37878" cy="32357"/>
                <a:chOff x="5585758" y="3237425"/>
                <a:chExt cx="37878" cy="32357"/>
              </a:xfrm>
            </p:grpSpPr>
            <p:sp>
              <p:nvSpPr>
                <p:cNvPr id="8087" name="Google Shape;8087;p7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1"/>
              <p:cNvGrpSpPr/>
              <p:nvPr/>
            </p:nvGrpSpPr>
            <p:grpSpPr>
              <a:xfrm>
                <a:off x="4874196" y="3291088"/>
                <a:ext cx="37878" cy="32451"/>
                <a:chOff x="4874196" y="3291088"/>
                <a:chExt cx="37878" cy="32451"/>
              </a:xfrm>
            </p:grpSpPr>
            <p:sp>
              <p:nvSpPr>
                <p:cNvPr id="8090" name="Google Shape;8090;p7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1"/>
              <p:cNvGrpSpPr/>
              <p:nvPr/>
            </p:nvGrpSpPr>
            <p:grpSpPr>
              <a:xfrm>
                <a:off x="5197770" y="3785466"/>
                <a:ext cx="37783" cy="32427"/>
                <a:chOff x="5197770" y="3785466"/>
                <a:chExt cx="37783" cy="32427"/>
              </a:xfrm>
            </p:grpSpPr>
            <p:sp>
              <p:nvSpPr>
                <p:cNvPr id="8093" name="Google Shape;8093;p7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71"/>
              <p:cNvGrpSpPr/>
              <p:nvPr/>
            </p:nvGrpSpPr>
            <p:grpSpPr>
              <a:xfrm>
                <a:off x="5177699" y="3492117"/>
                <a:ext cx="37776" cy="32357"/>
                <a:chOff x="5177699" y="3492117"/>
                <a:chExt cx="37776" cy="32357"/>
              </a:xfrm>
            </p:grpSpPr>
            <p:sp>
              <p:nvSpPr>
                <p:cNvPr id="8096" name="Google Shape;8096;p7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71"/>
              <p:cNvGrpSpPr/>
              <p:nvPr/>
            </p:nvGrpSpPr>
            <p:grpSpPr>
              <a:xfrm>
                <a:off x="5349431" y="3622346"/>
                <a:ext cx="37870" cy="32380"/>
                <a:chOff x="5349431" y="3622346"/>
                <a:chExt cx="37870" cy="32380"/>
              </a:xfrm>
            </p:grpSpPr>
            <p:sp>
              <p:nvSpPr>
                <p:cNvPr id="8099" name="Google Shape;8099;p7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71"/>
              <p:cNvGrpSpPr/>
              <p:nvPr/>
            </p:nvGrpSpPr>
            <p:grpSpPr>
              <a:xfrm>
                <a:off x="5068855" y="3563980"/>
                <a:ext cx="53954" cy="46223"/>
                <a:chOff x="5068855" y="3563980"/>
                <a:chExt cx="53954" cy="46223"/>
              </a:xfrm>
            </p:grpSpPr>
            <p:sp>
              <p:nvSpPr>
                <p:cNvPr id="8102" name="Google Shape;8102;p7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71"/>
              <p:cNvGrpSpPr/>
              <p:nvPr/>
            </p:nvGrpSpPr>
            <p:grpSpPr>
              <a:xfrm>
                <a:off x="5037654" y="3392507"/>
                <a:ext cx="37870" cy="32451"/>
                <a:chOff x="5037654" y="3392507"/>
                <a:chExt cx="37870" cy="32451"/>
              </a:xfrm>
            </p:grpSpPr>
            <p:sp>
              <p:nvSpPr>
                <p:cNvPr id="8105" name="Google Shape;8105;p7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71"/>
              <p:cNvGrpSpPr/>
              <p:nvPr/>
            </p:nvGrpSpPr>
            <p:grpSpPr>
              <a:xfrm>
                <a:off x="5456560" y="3368629"/>
                <a:ext cx="37870" cy="32451"/>
                <a:chOff x="5456560" y="3368629"/>
                <a:chExt cx="37870" cy="32451"/>
              </a:xfrm>
            </p:grpSpPr>
            <p:sp>
              <p:nvSpPr>
                <p:cNvPr id="8108" name="Google Shape;8108;p7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1"/>
              <p:cNvGrpSpPr/>
              <p:nvPr/>
            </p:nvGrpSpPr>
            <p:grpSpPr>
              <a:xfrm>
                <a:off x="4755749" y="3501516"/>
                <a:ext cx="46246" cy="39608"/>
                <a:chOff x="4755749" y="3501516"/>
                <a:chExt cx="46246" cy="39608"/>
              </a:xfrm>
            </p:grpSpPr>
            <p:sp>
              <p:nvSpPr>
                <p:cNvPr id="8111" name="Google Shape;8111;p7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71"/>
              <p:cNvGrpSpPr/>
              <p:nvPr/>
            </p:nvGrpSpPr>
            <p:grpSpPr>
              <a:xfrm>
                <a:off x="4681346" y="3485582"/>
                <a:ext cx="37783" cy="32427"/>
                <a:chOff x="4681346" y="3485582"/>
                <a:chExt cx="37783" cy="32427"/>
              </a:xfrm>
            </p:grpSpPr>
            <p:sp>
              <p:nvSpPr>
                <p:cNvPr id="8114" name="Google Shape;8114;p7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1"/>
              <p:cNvGrpSpPr/>
              <p:nvPr/>
            </p:nvGrpSpPr>
            <p:grpSpPr>
              <a:xfrm>
                <a:off x="4767067" y="3291088"/>
                <a:ext cx="37878" cy="32451"/>
                <a:chOff x="4767067" y="3291088"/>
                <a:chExt cx="37878" cy="32451"/>
              </a:xfrm>
            </p:grpSpPr>
            <p:sp>
              <p:nvSpPr>
                <p:cNvPr id="8117" name="Google Shape;8117;p7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1"/>
              <p:cNvGrpSpPr/>
              <p:nvPr/>
            </p:nvGrpSpPr>
            <p:grpSpPr>
              <a:xfrm>
                <a:off x="4687819" y="3405539"/>
                <a:ext cx="37776" cy="32451"/>
                <a:chOff x="4687819" y="3405539"/>
                <a:chExt cx="37776" cy="32451"/>
              </a:xfrm>
            </p:grpSpPr>
            <p:sp>
              <p:nvSpPr>
                <p:cNvPr id="8120" name="Google Shape;8120;p7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71"/>
              <p:cNvGrpSpPr/>
              <p:nvPr/>
            </p:nvGrpSpPr>
            <p:grpSpPr>
              <a:xfrm>
                <a:off x="4923101" y="3444809"/>
                <a:ext cx="52813" cy="45318"/>
                <a:chOff x="4923101" y="3444809"/>
                <a:chExt cx="52813" cy="45318"/>
              </a:xfrm>
            </p:grpSpPr>
            <p:sp>
              <p:nvSpPr>
                <p:cNvPr id="8123" name="Google Shape;8123;p7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71"/>
              <p:cNvGrpSpPr/>
              <p:nvPr/>
            </p:nvGrpSpPr>
            <p:grpSpPr>
              <a:xfrm>
                <a:off x="4846040" y="3654750"/>
                <a:ext cx="31405" cy="26993"/>
                <a:chOff x="4846040" y="3654750"/>
                <a:chExt cx="31405" cy="26993"/>
              </a:xfrm>
            </p:grpSpPr>
            <p:sp>
              <p:nvSpPr>
                <p:cNvPr id="8126" name="Google Shape;8126;p7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71"/>
              <p:cNvGrpSpPr/>
              <p:nvPr/>
            </p:nvGrpSpPr>
            <p:grpSpPr>
              <a:xfrm>
                <a:off x="4925673" y="3691700"/>
                <a:ext cx="40253" cy="34472"/>
                <a:chOff x="4925673" y="3691700"/>
                <a:chExt cx="40253" cy="34472"/>
              </a:xfrm>
            </p:grpSpPr>
            <p:sp>
              <p:nvSpPr>
                <p:cNvPr id="8129" name="Google Shape;8129;p7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71"/>
              <p:cNvGrpSpPr/>
              <p:nvPr/>
            </p:nvGrpSpPr>
            <p:grpSpPr>
              <a:xfrm>
                <a:off x="4894653" y="3740848"/>
                <a:ext cx="31405" cy="26906"/>
                <a:chOff x="4894653" y="3740848"/>
                <a:chExt cx="31405" cy="26906"/>
              </a:xfrm>
            </p:grpSpPr>
            <p:sp>
              <p:nvSpPr>
                <p:cNvPr id="8132" name="Google Shape;8132;p7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71"/>
              <p:cNvGrpSpPr/>
              <p:nvPr/>
            </p:nvGrpSpPr>
            <p:grpSpPr>
              <a:xfrm>
                <a:off x="4962300" y="3696348"/>
                <a:ext cx="38255" cy="32773"/>
                <a:chOff x="4962300" y="3696348"/>
                <a:chExt cx="38255" cy="32773"/>
              </a:xfrm>
            </p:grpSpPr>
            <p:sp>
              <p:nvSpPr>
                <p:cNvPr id="8135" name="Google Shape;8135;p7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71"/>
              <p:cNvGrpSpPr/>
              <p:nvPr/>
            </p:nvGrpSpPr>
            <p:grpSpPr>
              <a:xfrm>
                <a:off x="4980185" y="3743349"/>
                <a:ext cx="31499" cy="26969"/>
                <a:chOff x="4980185" y="3743349"/>
                <a:chExt cx="31499" cy="26969"/>
              </a:xfrm>
            </p:grpSpPr>
            <p:sp>
              <p:nvSpPr>
                <p:cNvPr id="8138" name="Google Shape;8138;p7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71"/>
              <p:cNvGrpSpPr/>
              <p:nvPr/>
            </p:nvGrpSpPr>
            <p:grpSpPr>
              <a:xfrm>
                <a:off x="5013768" y="3734312"/>
                <a:ext cx="31499" cy="26969"/>
                <a:chOff x="5013768" y="3734312"/>
                <a:chExt cx="31499" cy="26969"/>
              </a:xfrm>
            </p:grpSpPr>
            <p:sp>
              <p:nvSpPr>
                <p:cNvPr id="8141" name="Google Shape;8141;p7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71"/>
              <p:cNvGrpSpPr/>
              <p:nvPr/>
            </p:nvGrpSpPr>
            <p:grpSpPr>
              <a:xfrm>
                <a:off x="5036703" y="3764545"/>
                <a:ext cx="31499" cy="26898"/>
                <a:chOff x="5036703" y="3764545"/>
                <a:chExt cx="31499" cy="26898"/>
              </a:xfrm>
            </p:grpSpPr>
            <p:sp>
              <p:nvSpPr>
                <p:cNvPr id="8144" name="Google Shape;8144;p7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1"/>
              <p:cNvGrpSpPr/>
              <p:nvPr/>
            </p:nvGrpSpPr>
            <p:grpSpPr>
              <a:xfrm>
                <a:off x="4953546" y="3768352"/>
                <a:ext cx="31405" cy="26898"/>
                <a:chOff x="4953546" y="3768352"/>
                <a:chExt cx="31405" cy="26898"/>
              </a:xfrm>
            </p:grpSpPr>
            <p:sp>
              <p:nvSpPr>
                <p:cNvPr id="8147" name="Google Shape;8147;p7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71"/>
              <p:cNvGrpSpPr/>
              <p:nvPr/>
            </p:nvGrpSpPr>
            <p:grpSpPr>
              <a:xfrm>
                <a:off x="4964770" y="3814016"/>
                <a:ext cx="31499" cy="26993"/>
                <a:chOff x="4964770" y="3814016"/>
                <a:chExt cx="31499" cy="26993"/>
              </a:xfrm>
            </p:grpSpPr>
            <p:sp>
              <p:nvSpPr>
                <p:cNvPr id="8150" name="Google Shape;8150;p7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1"/>
              <p:cNvGrpSpPr/>
              <p:nvPr/>
            </p:nvGrpSpPr>
            <p:grpSpPr>
              <a:xfrm>
                <a:off x="4923290" y="3800504"/>
                <a:ext cx="31468" cy="26898"/>
                <a:chOff x="4923290" y="3800504"/>
                <a:chExt cx="31468" cy="26898"/>
              </a:xfrm>
            </p:grpSpPr>
            <p:sp>
              <p:nvSpPr>
                <p:cNvPr id="8153" name="Google Shape;8153;p7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1"/>
              <p:cNvGrpSpPr/>
              <p:nvPr/>
            </p:nvGrpSpPr>
            <p:grpSpPr>
              <a:xfrm>
                <a:off x="5108534" y="3650943"/>
                <a:ext cx="31405" cy="26993"/>
                <a:chOff x="5108534" y="3650943"/>
                <a:chExt cx="31405" cy="26993"/>
              </a:xfrm>
            </p:grpSpPr>
            <p:sp>
              <p:nvSpPr>
                <p:cNvPr id="8156" name="Google Shape;8156;p7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71"/>
              <p:cNvGrpSpPr/>
              <p:nvPr/>
            </p:nvGrpSpPr>
            <p:grpSpPr>
              <a:xfrm>
                <a:off x="5119380" y="3760739"/>
                <a:ext cx="31499" cy="26993"/>
                <a:chOff x="5119380" y="3760739"/>
                <a:chExt cx="31499" cy="26993"/>
              </a:xfrm>
            </p:grpSpPr>
            <p:sp>
              <p:nvSpPr>
                <p:cNvPr id="8159" name="Google Shape;8159;p7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1"/>
              <p:cNvGrpSpPr/>
              <p:nvPr/>
            </p:nvGrpSpPr>
            <p:grpSpPr>
              <a:xfrm>
                <a:off x="5119380" y="3788235"/>
                <a:ext cx="31499" cy="26993"/>
                <a:chOff x="5119380" y="3788235"/>
                <a:chExt cx="31499" cy="26993"/>
              </a:xfrm>
            </p:grpSpPr>
            <p:sp>
              <p:nvSpPr>
                <p:cNvPr id="8162" name="Google Shape;8162;p7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71"/>
              <p:cNvGrpSpPr/>
              <p:nvPr/>
            </p:nvGrpSpPr>
            <p:grpSpPr>
              <a:xfrm>
                <a:off x="5158005" y="3875284"/>
                <a:ext cx="31405" cy="27001"/>
                <a:chOff x="5158005" y="3875284"/>
                <a:chExt cx="31405" cy="27001"/>
              </a:xfrm>
            </p:grpSpPr>
            <p:sp>
              <p:nvSpPr>
                <p:cNvPr id="8165" name="Google Shape;8165;p7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71"/>
              <p:cNvGrpSpPr/>
              <p:nvPr/>
            </p:nvGrpSpPr>
            <p:grpSpPr>
              <a:xfrm>
                <a:off x="5233163" y="3764545"/>
                <a:ext cx="31499" cy="26898"/>
                <a:chOff x="5233163" y="3764545"/>
                <a:chExt cx="31499" cy="26898"/>
              </a:xfrm>
            </p:grpSpPr>
            <p:sp>
              <p:nvSpPr>
                <p:cNvPr id="8168" name="Google Shape;8168;p7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71"/>
              <p:cNvGrpSpPr/>
              <p:nvPr/>
            </p:nvGrpSpPr>
            <p:grpSpPr>
              <a:xfrm>
                <a:off x="5276168" y="3805545"/>
                <a:ext cx="31499" cy="26906"/>
                <a:chOff x="5276168" y="3805545"/>
                <a:chExt cx="31499" cy="26906"/>
              </a:xfrm>
            </p:grpSpPr>
            <p:sp>
              <p:nvSpPr>
                <p:cNvPr id="8171" name="Google Shape;8171;p7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71"/>
              <p:cNvGrpSpPr/>
              <p:nvPr/>
            </p:nvGrpSpPr>
            <p:grpSpPr>
              <a:xfrm>
                <a:off x="5294053" y="3851933"/>
                <a:ext cx="31405" cy="26945"/>
                <a:chOff x="5294053" y="3851933"/>
                <a:chExt cx="31405" cy="26945"/>
              </a:xfrm>
            </p:grpSpPr>
            <p:sp>
              <p:nvSpPr>
                <p:cNvPr id="8174" name="Google Shape;8174;p7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71"/>
              <p:cNvGrpSpPr/>
              <p:nvPr/>
            </p:nvGrpSpPr>
            <p:grpSpPr>
              <a:xfrm>
                <a:off x="5341723" y="3851902"/>
                <a:ext cx="31405" cy="26977"/>
                <a:chOff x="5341723" y="3851902"/>
                <a:chExt cx="31405" cy="26977"/>
              </a:xfrm>
            </p:grpSpPr>
            <p:sp>
              <p:nvSpPr>
                <p:cNvPr id="8177" name="Google Shape;8177;p7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71"/>
              <p:cNvGrpSpPr/>
              <p:nvPr/>
            </p:nvGrpSpPr>
            <p:grpSpPr>
              <a:xfrm>
                <a:off x="5054871" y="3507855"/>
                <a:ext cx="31405" cy="26993"/>
                <a:chOff x="5054871" y="3507855"/>
                <a:chExt cx="31405" cy="26993"/>
              </a:xfrm>
            </p:grpSpPr>
            <p:sp>
              <p:nvSpPr>
                <p:cNvPr id="8180" name="Google Shape;8180;p7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71"/>
              <p:cNvGrpSpPr/>
              <p:nvPr/>
            </p:nvGrpSpPr>
            <p:grpSpPr>
              <a:xfrm>
                <a:off x="4876579" y="3675325"/>
                <a:ext cx="31405" cy="26969"/>
                <a:chOff x="4876579" y="3675325"/>
                <a:chExt cx="31405" cy="26969"/>
              </a:xfrm>
            </p:grpSpPr>
            <p:sp>
              <p:nvSpPr>
                <p:cNvPr id="8183" name="Google Shape;8183;p7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1"/>
              <p:cNvGrpSpPr/>
              <p:nvPr/>
            </p:nvGrpSpPr>
            <p:grpSpPr>
              <a:xfrm>
                <a:off x="4842233" y="3688333"/>
                <a:ext cx="31405" cy="26993"/>
                <a:chOff x="4842233" y="3688333"/>
                <a:chExt cx="31405" cy="26993"/>
              </a:xfrm>
            </p:grpSpPr>
            <p:sp>
              <p:nvSpPr>
                <p:cNvPr id="8186" name="Google Shape;8186;p7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71"/>
              <p:cNvGrpSpPr/>
              <p:nvPr/>
            </p:nvGrpSpPr>
            <p:grpSpPr>
              <a:xfrm>
                <a:off x="5187876" y="3608032"/>
                <a:ext cx="31405" cy="27001"/>
                <a:chOff x="5187876" y="3608032"/>
                <a:chExt cx="31405" cy="27001"/>
              </a:xfrm>
            </p:grpSpPr>
            <p:sp>
              <p:nvSpPr>
                <p:cNvPr id="8189" name="Google Shape;8189;p7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1" name="Google Shape;8191;p7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3" name="Google Shape;8193;p71"/>
              <p:cNvGrpSpPr/>
              <p:nvPr/>
            </p:nvGrpSpPr>
            <p:grpSpPr>
              <a:xfrm>
                <a:off x="5269224" y="3304167"/>
                <a:ext cx="40253" cy="34402"/>
                <a:chOff x="5269224" y="3304167"/>
                <a:chExt cx="40253" cy="34402"/>
              </a:xfrm>
            </p:grpSpPr>
            <p:sp>
              <p:nvSpPr>
                <p:cNvPr id="8194" name="Google Shape;8194;p7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1"/>
              <p:cNvGrpSpPr/>
              <p:nvPr/>
            </p:nvGrpSpPr>
            <p:grpSpPr>
              <a:xfrm>
                <a:off x="5327354" y="3476615"/>
                <a:ext cx="49864" cy="42723"/>
                <a:chOff x="5327354" y="3476615"/>
                <a:chExt cx="49864" cy="42723"/>
              </a:xfrm>
            </p:grpSpPr>
            <p:sp>
              <p:nvSpPr>
                <p:cNvPr id="8197" name="Google Shape;8197;p7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9" name="Google Shape;8199;p7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1"/>
              <p:cNvGrpSpPr/>
              <p:nvPr/>
            </p:nvGrpSpPr>
            <p:grpSpPr>
              <a:xfrm>
                <a:off x="5341723" y="3775957"/>
                <a:ext cx="31405" cy="26898"/>
                <a:chOff x="5341723" y="3775957"/>
                <a:chExt cx="31405" cy="26898"/>
              </a:xfrm>
            </p:grpSpPr>
            <p:sp>
              <p:nvSpPr>
                <p:cNvPr id="8202" name="Google Shape;8202;p7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1"/>
              <p:cNvGrpSpPr/>
              <p:nvPr/>
            </p:nvGrpSpPr>
            <p:grpSpPr>
              <a:xfrm>
                <a:off x="5439053" y="3699274"/>
                <a:ext cx="31405" cy="26898"/>
                <a:chOff x="5439053" y="3699274"/>
                <a:chExt cx="31405" cy="26898"/>
              </a:xfrm>
            </p:grpSpPr>
            <p:sp>
              <p:nvSpPr>
                <p:cNvPr id="8205" name="Google Shape;8205;p7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1"/>
              <p:cNvGrpSpPr/>
              <p:nvPr/>
            </p:nvGrpSpPr>
            <p:grpSpPr>
              <a:xfrm>
                <a:off x="5412414" y="3622307"/>
                <a:ext cx="31499" cy="26993"/>
                <a:chOff x="5412414" y="3622307"/>
                <a:chExt cx="31499" cy="26993"/>
              </a:xfrm>
            </p:grpSpPr>
            <p:sp>
              <p:nvSpPr>
                <p:cNvPr id="8208" name="Google Shape;8208;p7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1"/>
              <p:cNvGrpSpPr/>
              <p:nvPr/>
            </p:nvGrpSpPr>
            <p:grpSpPr>
              <a:xfrm>
                <a:off x="5476254" y="3473949"/>
                <a:ext cx="26835" cy="26930"/>
                <a:chOff x="5476254" y="3473949"/>
                <a:chExt cx="26835" cy="26930"/>
              </a:xfrm>
            </p:grpSpPr>
            <p:sp>
              <p:nvSpPr>
                <p:cNvPr id="8211" name="Google Shape;8211;p7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1"/>
              <p:cNvGrpSpPr/>
              <p:nvPr/>
            </p:nvGrpSpPr>
            <p:grpSpPr>
              <a:xfrm>
                <a:off x="5564547" y="3481594"/>
                <a:ext cx="31397" cy="26898"/>
                <a:chOff x="5564547" y="3481594"/>
                <a:chExt cx="31397" cy="26898"/>
              </a:xfrm>
            </p:grpSpPr>
            <p:sp>
              <p:nvSpPr>
                <p:cNvPr id="8214" name="Google Shape;8214;p7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1"/>
              <p:cNvGrpSpPr/>
              <p:nvPr/>
            </p:nvGrpSpPr>
            <p:grpSpPr>
              <a:xfrm>
                <a:off x="5534101" y="3470174"/>
                <a:ext cx="31397" cy="26906"/>
                <a:chOff x="5534101" y="3470174"/>
                <a:chExt cx="31397" cy="26906"/>
              </a:xfrm>
            </p:grpSpPr>
            <p:sp>
              <p:nvSpPr>
                <p:cNvPr id="8217" name="Google Shape;8217;p7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1"/>
              <p:cNvGrpSpPr/>
              <p:nvPr/>
            </p:nvGrpSpPr>
            <p:grpSpPr>
              <a:xfrm>
                <a:off x="5610879" y="3314486"/>
                <a:ext cx="31499" cy="26938"/>
                <a:chOff x="5610879" y="3314486"/>
                <a:chExt cx="31499" cy="26938"/>
              </a:xfrm>
            </p:grpSpPr>
            <p:sp>
              <p:nvSpPr>
                <p:cNvPr id="8220" name="Google Shape;8220;p7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1"/>
              <p:cNvGrpSpPr/>
              <p:nvPr/>
            </p:nvGrpSpPr>
            <p:grpSpPr>
              <a:xfrm>
                <a:off x="4834525" y="3501382"/>
                <a:ext cx="31499" cy="26898"/>
                <a:chOff x="4834525" y="3501382"/>
                <a:chExt cx="31499" cy="26898"/>
              </a:xfrm>
            </p:grpSpPr>
            <p:sp>
              <p:nvSpPr>
                <p:cNvPr id="8223" name="Google Shape;8223;p7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1"/>
              <p:cNvGrpSpPr/>
              <p:nvPr/>
            </p:nvGrpSpPr>
            <p:grpSpPr>
              <a:xfrm>
                <a:off x="4898460" y="3580158"/>
                <a:ext cx="31405" cy="26898"/>
                <a:chOff x="4898460" y="3580158"/>
                <a:chExt cx="31405" cy="26898"/>
              </a:xfrm>
            </p:grpSpPr>
            <p:sp>
              <p:nvSpPr>
                <p:cNvPr id="8226" name="Google Shape;8226;p7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1"/>
              <p:cNvGrpSpPr/>
              <p:nvPr/>
            </p:nvGrpSpPr>
            <p:grpSpPr>
              <a:xfrm>
                <a:off x="4882667" y="3608032"/>
                <a:ext cx="31499" cy="27001"/>
                <a:chOff x="4882667" y="3608032"/>
                <a:chExt cx="31499" cy="27001"/>
              </a:xfrm>
            </p:grpSpPr>
            <p:sp>
              <p:nvSpPr>
                <p:cNvPr id="8229" name="Google Shape;8229;p7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1"/>
              <p:cNvGrpSpPr/>
              <p:nvPr/>
            </p:nvGrpSpPr>
            <p:grpSpPr>
              <a:xfrm>
                <a:off x="4843373" y="3631407"/>
                <a:ext cx="16273" cy="16186"/>
                <a:chOff x="4843373" y="3631407"/>
                <a:chExt cx="16273" cy="16186"/>
              </a:xfrm>
            </p:grpSpPr>
            <p:sp>
              <p:nvSpPr>
                <p:cNvPr id="8232" name="Google Shape;8232;p7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71"/>
              <p:cNvGrpSpPr/>
              <p:nvPr/>
            </p:nvGrpSpPr>
            <p:grpSpPr>
              <a:xfrm>
                <a:off x="4727773" y="3591578"/>
                <a:ext cx="31499" cy="26898"/>
                <a:chOff x="4727773" y="3591578"/>
                <a:chExt cx="31499" cy="26898"/>
              </a:xfrm>
            </p:grpSpPr>
            <p:sp>
              <p:nvSpPr>
                <p:cNvPr id="8235" name="Google Shape;8235;p7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7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9" name="Google Shape;8239;p71"/>
              <p:cNvGrpSpPr/>
              <p:nvPr/>
            </p:nvGrpSpPr>
            <p:grpSpPr>
              <a:xfrm>
                <a:off x="4609421" y="3577398"/>
                <a:ext cx="31499" cy="27001"/>
                <a:chOff x="4609421" y="3577398"/>
                <a:chExt cx="31499" cy="27001"/>
              </a:xfrm>
            </p:grpSpPr>
            <p:sp>
              <p:nvSpPr>
                <p:cNvPr id="8240" name="Google Shape;8240;p7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71"/>
              <p:cNvGrpSpPr/>
              <p:nvPr/>
            </p:nvGrpSpPr>
            <p:grpSpPr>
              <a:xfrm>
                <a:off x="4649289" y="3577398"/>
                <a:ext cx="31499" cy="27001"/>
                <a:chOff x="4649289" y="3577398"/>
                <a:chExt cx="31499" cy="27001"/>
              </a:xfrm>
            </p:grpSpPr>
            <p:sp>
              <p:nvSpPr>
                <p:cNvPr id="8243" name="Google Shape;8243;p7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1"/>
              <p:cNvGrpSpPr/>
              <p:nvPr/>
            </p:nvGrpSpPr>
            <p:grpSpPr>
              <a:xfrm>
                <a:off x="4605614" y="3639523"/>
                <a:ext cx="31499" cy="26906"/>
                <a:chOff x="4605614" y="3639523"/>
                <a:chExt cx="31499" cy="26906"/>
              </a:xfrm>
            </p:grpSpPr>
            <p:sp>
              <p:nvSpPr>
                <p:cNvPr id="8246" name="Google Shape;8246;p7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71"/>
              <p:cNvGrpSpPr/>
              <p:nvPr/>
            </p:nvGrpSpPr>
            <p:grpSpPr>
              <a:xfrm>
                <a:off x="4785149" y="3618846"/>
                <a:ext cx="26930" cy="26843"/>
                <a:chOff x="4785149" y="3618846"/>
                <a:chExt cx="26930" cy="26843"/>
              </a:xfrm>
            </p:grpSpPr>
            <p:sp>
              <p:nvSpPr>
                <p:cNvPr id="8249" name="Google Shape;8249;p7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1"/>
              <p:cNvGrpSpPr/>
              <p:nvPr/>
            </p:nvGrpSpPr>
            <p:grpSpPr>
              <a:xfrm>
                <a:off x="4810167" y="3601567"/>
                <a:ext cx="31405" cy="26898"/>
                <a:chOff x="4810167" y="3601567"/>
                <a:chExt cx="31405" cy="26898"/>
              </a:xfrm>
            </p:grpSpPr>
            <p:sp>
              <p:nvSpPr>
                <p:cNvPr id="8252" name="Google Shape;8252;p7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71"/>
              <p:cNvGrpSpPr/>
              <p:nvPr/>
            </p:nvGrpSpPr>
            <p:grpSpPr>
              <a:xfrm>
                <a:off x="4831002" y="3373230"/>
                <a:ext cx="31405" cy="26898"/>
                <a:chOff x="4831002" y="3373230"/>
                <a:chExt cx="31405" cy="26898"/>
              </a:xfrm>
            </p:grpSpPr>
            <p:sp>
              <p:nvSpPr>
                <p:cNvPr id="8255" name="Google Shape;8255;p7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1"/>
              <p:cNvGrpSpPr/>
              <p:nvPr/>
            </p:nvGrpSpPr>
            <p:grpSpPr>
              <a:xfrm>
                <a:off x="4719311" y="3355054"/>
                <a:ext cx="31499" cy="27001"/>
                <a:chOff x="4719311" y="3355054"/>
                <a:chExt cx="31499" cy="27001"/>
              </a:xfrm>
            </p:grpSpPr>
            <p:sp>
              <p:nvSpPr>
                <p:cNvPr id="8258" name="Google Shape;8258;p7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71"/>
              <p:cNvGrpSpPr/>
              <p:nvPr/>
            </p:nvGrpSpPr>
            <p:grpSpPr>
              <a:xfrm>
                <a:off x="4798755" y="3450260"/>
                <a:ext cx="26930" cy="26930"/>
                <a:chOff x="4798755" y="3450260"/>
                <a:chExt cx="26930" cy="26930"/>
              </a:xfrm>
            </p:grpSpPr>
            <p:sp>
              <p:nvSpPr>
                <p:cNvPr id="8261" name="Google Shape;8261;p7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71"/>
              <p:cNvGrpSpPr/>
              <p:nvPr/>
            </p:nvGrpSpPr>
            <p:grpSpPr>
              <a:xfrm>
                <a:off x="4645576" y="3467555"/>
                <a:ext cx="31405" cy="26953"/>
                <a:chOff x="4645576" y="3467555"/>
                <a:chExt cx="31405" cy="26953"/>
              </a:xfrm>
            </p:grpSpPr>
            <p:sp>
              <p:nvSpPr>
                <p:cNvPr id="8264" name="Google Shape;8264;p7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71"/>
              <p:cNvGrpSpPr/>
              <p:nvPr/>
            </p:nvGrpSpPr>
            <p:grpSpPr>
              <a:xfrm>
                <a:off x="4687631" y="3583965"/>
                <a:ext cx="31499" cy="26898"/>
                <a:chOff x="4687631" y="3583965"/>
                <a:chExt cx="31499" cy="26898"/>
              </a:xfrm>
            </p:grpSpPr>
            <p:sp>
              <p:nvSpPr>
                <p:cNvPr id="8267" name="Google Shape;8267;p7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71"/>
              <p:cNvGrpSpPr/>
              <p:nvPr/>
            </p:nvGrpSpPr>
            <p:grpSpPr>
              <a:xfrm>
                <a:off x="4719311" y="3471314"/>
                <a:ext cx="31499" cy="27001"/>
                <a:chOff x="4719311" y="3471314"/>
                <a:chExt cx="31499" cy="27001"/>
              </a:xfrm>
            </p:grpSpPr>
            <p:sp>
              <p:nvSpPr>
                <p:cNvPr id="8270" name="Google Shape;8270;p7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1"/>
              <p:cNvGrpSpPr/>
              <p:nvPr/>
            </p:nvGrpSpPr>
            <p:grpSpPr>
              <a:xfrm>
                <a:off x="4719311" y="3434404"/>
                <a:ext cx="31499" cy="26898"/>
                <a:chOff x="4719311" y="3434404"/>
                <a:chExt cx="31499" cy="26898"/>
              </a:xfrm>
            </p:grpSpPr>
            <p:sp>
              <p:nvSpPr>
                <p:cNvPr id="8273" name="Google Shape;8273;p7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71"/>
              <p:cNvGrpSpPr/>
              <p:nvPr/>
            </p:nvGrpSpPr>
            <p:grpSpPr>
              <a:xfrm>
                <a:off x="4768876" y="3401772"/>
                <a:ext cx="31499" cy="26898"/>
                <a:chOff x="4768876" y="3401772"/>
                <a:chExt cx="31499" cy="26898"/>
              </a:xfrm>
            </p:grpSpPr>
            <p:sp>
              <p:nvSpPr>
                <p:cNvPr id="8276" name="Google Shape;8276;p7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71"/>
              <p:cNvGrpSpPr/>
              <p:nvPr/>
            </p:nvGrpSpPr>
            <p:grpSpPr>
              <a:xfrm>
                <a:off x="4762214" y="3471377"/>
                <a:ext cx="26938" cy="26938"/>
                <a:chOff x="4762214" y="3471377"/>
                <a:chExt cx="26938" cy="26938"/>
              </a:xfrm>
            </p:grpSpPr>
            <p:sp>
              <p:nvSpPr>
                <p:cNvPr id="8279" name="Google Shape;8279;p7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1"/>
              <p:cNvGrpSpPr/>
              <p:nvPr/>
            </p:nvGrpSpPr>
            <p:grpSpPr>
              <a:xfrm>
                <a:off x="4790473" y="3344782"/>
                <a:ext cx="31405" cy="26898"/>
                <a:chOff x="4790473" y="3344782"/>
                <a:chExt cx="31405" cy="26898"/>
              </a:xfrm>
            </p:grpSpPr>
            <p:sp>
              <p:nvSpPr>
                <p:cNvPr id="8282" name="Google Shape;8282;p7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1"/>
              <p:cNvGrpSpPr/>
              <p:nvPr/>
            </p:nvGrpSpPr>
            <p:grpSpPr>
              <a:xfrm>
                <a:off x="4823774" y="3950733"/>
                <a:ext cx="37398" cy="32034"/>
                <a:chOff x="4823774" y="3950733"/>
                <a:chExt cx="37398" cy="32034"/>
              </a:xfrm>
            </p:grpSpPr>
            <p:sp>
              <p:nvSpPr>
                <p:cNvPr id="8285" name="Google Shape;8285;p7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71"/>
              <p:cNvGrpSpPr/>
              <p:nvPr/>
            </p:nvGrpSpPr>
            <p:grpSpPr>
              <a:xfrm>
                <a:off x="4823396" y="4110566"/>
                <a:ext cx="31405" cy="26906"/>
                <a:chOff x="4823396" y="4110566"/>
                <a:chExt cx="31405" cy="26906"/>
              </a:xfrm>
            </p:grpSpPr>
            <p:sp>
              <p:nvSpPr>
                <p:cNvPr id="8288" name="Google Shape;8288;p7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71"/>
              <p:cNvGrpSpPr/>
              <p:nvPr/>
            </p:nvGrpSpPr>
            <p:grpSpPr>
              <a:xfrm>
                <a:off x="4838332" y="3821150"/>
                <a:ext cx="31499" cy="26898"/>
                <a:chOff x="4838332" y="3821150"/>
                <a:chExt cx="31499" cy="26898"/>
              </a:xfrm>
            </p:grpSpPr>
            <p:sp>
              <p:nvSpPr>
                <p:cNvPr id="8291" name="Google Shape;8291;p7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71"/>
              <p:cNvGrpSpPr/>
              <p:nvPr/>
            </p:nvGrpSpPr>
            <p:grpSpPr>
              <a:xfrm>
                <a:off x="4661275" y="3815007"/>
                <a:ext cx="36824" cy="31523"/>
                <a:chOff x="4661275" y="3815007"/>
                <a:chExt cx="36824" cy="31523"/>
              </a:xfrm>
            </p:grpSpPr>
            <p:sp>
              <p:nvSpPr>
                <p:cNvPr id="8294" name="Google Shape;8294;p7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71"/>
              <p:cNvGrpSpPr/>
              <p:nvPr/>
            </p:nvGrpSpPr>
            <p:grpSpPr>
              <a:xfrm>
                <a:off x="4558998" y="3851037"/>
                <a:ext cx="33591" cy="28699"/>
                <a:chOff x="4558998" y="3851037"/>
                <a:chExt cx="33591" cy="28699"/>
              </a:xfrm>
            </p:grpSpPr>
            <p:sp>
              <p:nvSpPr>
                <p:cNvPr id="8297" name="Google Shape;8297;p7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71"/>
              <p:cNvGrpSpPr/>
              <p:nvPr/>
            </p:nvGrpSpPr>
            <p:grpSpPr>
              <a:xfrm>
                <a:off x="4696762" y="3638587"/>
                <a:ext cx="33591" cy="28794"/>
                <a:chOff x="4696762" y="3638587"/>
                <a:chExt cx="33591" cy="28794"/>
              </a:xfrm>
            </p:grpSpPr>
            <p:sp>
              <p:nvSpPr>
                <p:cNvPr id="8300" name="Google Shape;8300;p7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71"/>
              <p:cNvGrpSpPr/>
              <p:nvPr/>
            </p:nvGrpSpPr>
            <p:grpSpPr>
              <a:xfrm>
                <a:off x="4929479" y="3939140"/>
                <a:ext cx="33497" cy="28692"/>
                <a:chOff x="4929479" y="3939140"/>
                <a:chExt cx="33497" cy="28692"/>
              </a:xfrm>
            </p:grpSpPr>
            <p:sp>
              <p:nvSpPr>
                <p:cNvPr id="8303" name="Google Shape;8303;p7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71"/>
              <p:cNvGrpSpPr/>
              <p:nvPr/>
            </p:nvGrpSpPr>
            <p:grpSpPr>
              <a:xfrm>
                <a:off x="4907119" y="3986039"/>
                <a:ext cx="33497" cy="28699"/>
                <a:chOff x="4907119" y="3986039"/>
                <a:chExt cx="33497" cy="28699"/>
              </a:xfrm>
            </p:grpSpPr>
            <p:sp>
              <p:nvSpPr>
                <p:cNvPr id="8306" name="Google Shape;8306;p7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71"/>
              <p:cNvGrpSpPr/>
              <p:nvPr/>
            </p:nvGrpSpPr>
            <p:grpSpPr>
              <a:xfrm>
                <a:off x="4911783" y="4048102"/>
                <a:ext cx="33591" cy="28762"/>
                <a:chOff x="4911783" y="4048102"/>
                <a:chExt cx="33591" cy="28762"/>
              </a:xfrm>
            </p:grpSpPr>
            <p:sp>
              <p:nvSpPr>
                <p:cNvPr id="8309" name="Google Shape;8309;p7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1" name="Google Shape;8311;p7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3" name="Google Shape;8313;p71"/>
              <p:cNvGrpSpPr/>
              <p:nvPr/>
            </p:nvGrpSpPr>
            <p:grpSpPr>
              <a:xfrm>
                <a:off x="4762623" y="3837847"/>
                <a:ext cx="42416" cy="36273"/>
                <a:chOff x="4762623" y="3837847"/>
                <a:chExt cx="42416" cy="36273"/>
              </a:xfrm>
            </p:grpSpPr>
            <p:sp>
              <p:nvSpPr>
                <p:cNvPr id="8314" name="Google Shape;8314;p7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1"/>
              <p:cNvGrpSpPr/>
              <p:nvPr/>
            </p:nvGrpSpPr>
            <p:grpSpPr>
              <a:xfrm>
                <a:off x="4746044" y="4104966"/>
                <a:ext cx="33497" cy="28699"/>
                <a:chOff x="4746044" y="4104966"/>
                <a:chExt cx="33497" cy="28699"/>
              </a:xfrm>
            </p:grpSpPr>
            <p:sp>
              <p:nvSpPr>
                <p:cNvPr id="8317" name="Google Shape;8317;p7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71"/>
              <p:cNvGrpSpPr/>
              <p:nvPr/>
            </p:nvGrpSpPr>
            <p:grpSpPr>
              <a:xfrm>
                <a:off x="4859646" y="4162554"/>
                <a:ext cx="33591" cy="28762"/>
                <a:chOff x="4859646" y="4162554"/>
                <a:chExt cx="33591" cy="28762"/>
              </a:xfrm>
            </p:grpSpPr>
            <p:sp>
              <p:nvSpPr>
                <p:cNvPr id="8320" name="Google Shape;8320;p7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2" name="Google Shape;8322;p71"/>
            <p:cNvGrpSpPr/>
            <p:nvPr/>
          </p:nvGrpSpPr>
          <p:grpSpPr>
            <a:xfrm>
              <a:off x="3597785" y="3274438"/>
              <a:ext cx="855610" cy="1122100"/>
              <a:chOff x="3597785" y="3274438"/>
              <a:chExt cx="855610" cy="1122100"/>
            </a:xfrm>
          </p:grpSpPr>
          <p:grpSp>
            <p:nvGrpSpPr>
              <p:cNvPr id="8323" name="Google Shape;8323;p71"/>
              <p:cNvGrpSpPr/>
              <p:nvPr/>
            </p:nvGrpSpPr>
            <p:grpSpPr>
              <a:xfrm>
                <a:off x="3617857" y="3284717"/>
                <a:ext cx="826785" cy="1099165"/>
                <a:chOff x="3617857" y="3284717"/>
                <a:chExt cx="826785" cy="1099165"/>
              </a:xfrm>
            </p:grpSpPr>
            <p:sp>
              <p:nvSpPr>
                <p:cNvPr id="8324" name="Google Shape;8324;p7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71"/>
              <p:cNvGrpSpPr/>
              <p:nvPr/>
            </p:nvGrpSpPr>
            <p:grpSpPr>
              <a:xfrm>
                <a:off x="4180904" y="4251758"/>
                <a:ext cx="37783" cy="32420"/>
                <a:chOff x="4180904" y="4251758"/>
                <a:chExt cx="37783" cy="32420"/>
              </a:xfrm>
            </p:grpSpPr>
            <p:sp>
              <p:nvSpPr>
                <p:cNvPr id="8381" name="Google Shape;8381;p7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1"/>
              <p:cNvGrpSpPr/>
              <p:nvPr/>
            </p:nvGrpSpPr>
            <p:grpSpPr>
              <a:xfrm>
                <a:off x="4201644" y="4081324"/>
                <a:ext cx="37783" cy="32364"/>
                <a:chOff x="4201644" y="4081324"/>
                <a:chExt cx="37783" cy="32364"/>
              </a:xfrm>
            </p:grpSpPr>
            <p:sp>
              <p:nvSpPr>
                <p:cNvPr id="8384" name="Google Shape;8384;p7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1"/>
              <p:cNvGrpSpPr/>
              <p:nvPr/>
            </p:nvGrpSpPr>
            <p:grpSpPr>
              <a:xfrm>
                <a:off x="4284416" y="3887428"/>
                <a:ext cx="37783" cy="32451"/>
                <a:chOff x="4284416" y="3887428"/>
                <a:chExt cx="37783" cy="32451"/>
              </a:xfrm>
            </p:grpSpPr>
            <p:sp>
              <p:nvSpPr>
                <p:cNvPr id="8387" name="Google Shape;8387;p7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1"/>
              <p:cNvGrpSpPr/>
              <p:nvPr/>
            </p:nvGrpSpPr>
            <p:grpSpPr>
              <a:xfrm>
                <a:off x="4223721" y="3860404"/>
                <a:ext cx="37870" cy="32364"/>
                <a:chOff x="4223721" y="3860404"/>
                <a:chExt cx="37870" cy="32364"/>
              </a:xfrm>
            </p:grpSpPr>
            <p:sp>
              <p:nvSpPr>
                <p:cNvPr id="8390" name="Google Shape;8390;p7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1"/>
              <p:cNvGrpSpPr/>
              <p:nvPr/>
            </p:nvGrpSpPr>
            <p:grpSpPr>
              <a:xfrm>
                <a:off x="4104889" y="3699242"/>
                <a:ext cx="37776" cy="32357"/>
                <a:chOff x="4104889" y="3699242"/>
                <a:chExt cx="37776" cy="32357"/>
              </a:xfrm>
            </p:grpSpPr>
            <p:sp>
              <p:nvSpPr>
                <p:cNvPr id="8393" name="Google Shape;8393;p7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1"/>
              <p:cNvGrpSpPr/>
              <p:nvPr/>
            </p:nvGrpSpPr>
            <p:grpSpPr>
              <a:xfrm>
                <a:off x="4143608" y="3475121"/>
                <a:ext cx="37878" cy="32420"/>
                <a:chOff x="4143608" y="3475121"/>
                <a:chExt cx="37878" cy="32420"/>
              </a:xfrm>
            </p:grpSpPr>
            <p:sp>
              <p:nvSpPr>
                <p:cNvPr id="8396" name="Google Shape;8396;p7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1"/>
              <p:cNvGrpSpPr/>
              <p:nvPr/>
            </p:nvGrpSpPr>
            <p:grpSpPr>
              <a:xfrm>
                <a:off x="4217248" y="3570893"/>
                <a:ext cx="37776" cy="32364"/>
                <a:chOff x="4217248" y="3570893"/>
                <a:chExt cx="37776" cy="32364"/>
              </a:xfrm>
            </p:grpSpPr>
            <p:sp>
              <p:nvSpPr>
                <p:cNvPr id="8399" name="Google Shape;8399;p7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1"/>
              <p:cNvGrpSpPr/>
              <p:nvPr/>
            </p:nvGrpSpPr>
            <p:grpSpPr>
              <a:xfrm>
                <a:off x="4255307" y="3431612"/>
                <a:ext cx="37776" cy="32451"/>
                <a:chOff x="4255307" y="3431612"/>
                <a:chExt cx="37776" cy="32451"/>
              </a:xfrm>
            </p:grpSpPr>
            <p:sp>
              <p:nvSpPr>
                <p:cNvPr id="8402" name="Google Shape;8402;p7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1"/>
              <p:cNvGrpSpPr/>
              <p:nvPr/>
            </p:nvGrpSpPr>
            <p:grpSpPr>
              <a:xfrm>
                <a:off x="3853052" y="3577398"/>
                <a:ext cx="37776" cy="32420"/>
                <a:chOff x="3853052" y="3577398"/>
                <a:chExt cx="37776" cy="32420"/>
              </a:xfrm>
            </p:grpSpPr>
            <p:sp>
              <p:nvSpPr>
                <p:cNvPr id="8405" name="Google Shape;8405;p7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1"/>
              <p:cNvGrpSpPr/>
              <p:nvPr/>
            </p:nvGrpSpPr>
            <p:grpSpPr>
              <a:xfrm>
                <a:off x="4039908" y="3412107"/>
                <a:ext cx="37776" cy="32357"/>
                <a:chOff x="4039908" y="3412107"/>
                <a:chExt cx="37776" cy="32357"/>
              </a:xfrm>
            </p:grpSpPr>
            <p:sp>
              <p:nvSpPr>
                <p:cNvPr id="8408" name="Google Shape;8408;p7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1"/>
              <p:cNvGrpSpPr/>
              <p:nvPr/>
            </p:nvGrpSpPr>
            <p:grpSpPr>
              <a:xfrm>
                <a:off x="4017360" y="3342061"/>
                <a:ext cx="37870" cy="32380"/>
                <a:chOff x="4017360" y="3342061"/>
                <a:chExt cx="37870" cy="32380"/>
              </a:xfrm>
            </p:grpSpPr>
            <p:sp>
              <p:nvSpPr>
                <p:cNvPr id="8411" name="Google Shape;8411;p7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3" name="Google Shape;8413;p7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5" name="Google Shape;8415;p71"/>
              <p:cNvGrpSpPr/>
              <p:nvPr/>
            </p:nvGrpSpPr>
            <p:grpSpPr>
              <a:xfrm>
                <a:off x="3750870" y="3418650"/>
                <a:ext cx="37776" cy="32380"/>
                <a:chOff x="3750870" y="3418650"/>
                <a:chExt cx="37776" cy="32380"/>
              </a:xfrm>
            </p:grpSpPr>
            <p:sp>
              <p:nvSpPr>
                <p:cNvPr id="8416" name="Google Shape;8416;p7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71"/>
              <p:cNvGrpSpPr/>
              <p:nvPr/>
            </p:nvGrpSpPr>
            <p:grpSpPr>
              <a:xfrm>
                <a:off x="3632509" y="3274438"/>
                <a:ext cx="37783" cy="32357"/>
                <a:chOff x="3632509" y="3274438"/>
                <a:chExt cx="37783" cy="32357"/>
              </a:xfrm>
            </p:grpSpPr>
            <p:sp>
              <p:nvSpPr>
                <p:cNvPr id="8419" name="Google Shape;8419;p7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1"/>
              <p:cNvGrpSpPr/>
              <p:nvPr/>
            </p:nvGrpSpPr>
            <p:grpSpPr>
              <a:xfrm>
                <a:off x="3906424" y="3297561"/>
                <a:ext cx="37776" cy="32451"/>
                <a:chOff x="3906424" y="3297561"/>
                <a:chExt cx="37776" cy="32451"/>
              </a:xfrm>
            </p:grpSpPr>
            <p:sp>
              <p:nvSpPr>
                <p:cNvPr id="8422" name="Google Shape;8422;p7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71"/>
              <p:cNvGrpSpPr/>
              <p:nvPr/>
            </p:nvGrpSpPr>
            <p:grpSpPr>
              <a:xfrm>
                <a:off x="3866084" y="3412107"/>
                <a:ext cx="37776" cy="32357"/>
                <a:chOff x="3866084" y="3412107"/>
                <a:chExt cx="37776" cy="32357"/>
              </a:xfrm>
            </p:grpSpPr>
            <p:sp>
              <p:nvSpPr>
                <p:cNvPr id="8425" name="Google Shape;8425;p7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71"/>
              <p:cNvGrpSpPr/>
              <p:nvPr/>
            </p:nvGrpSpPr>
            <p:grpSpPr>
              <a:xfrm>
                <a:off x="4023919" y="3766409"/>
                <a:ext cx="37783" cy="32357"/>
                <a:chOff x="4023919" y="3766409"/>
                <a:chExt cx="37783" cy="32357"/>
              </a:xfrm>
            </p:grpSpPr>
            <p:sp>
              <p:nvSpPr>
                <p:cNvPr id="8428" name="Google Shape;8428;p7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1"/>
              <p:cNvGrpSpPr/>
              <p:nvPr/>
            </p:nvGrpSpPr>
            <p:grpSpPr>
              <a:xfrm>
                <a:off x="3973882" y="3779449"/>
                <a:ext cx="37776" cy="32357"/>
                <a:chOff x="3973882" y="3779449"/>
                <a:chExt cx="37776" cy="32357"/>
              </a:xfrm>
            </p:grpSpPr>
            <p:sp>
              <p:nvSpPr>
                <p:cNvPr id="8431" name="Google Shape;8431;p7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71"/>
              <p:cNvGrpSpPr/>
              <p:nvPr/>
            </p:nvGrpSpPr>
            <p:grpSpPr>
              <a:xfrm>
                <a:off x="4073398" y="3838028"/>
                <a:ext cx="37776" cy="32380"/>
                <a:chOff x="4073398" y="3838028"/>
                <a:chExt cx="37776" cy="32380"/>
              </a:xfrm>
            </p:grpSpPr>
            <p:sp>
              <p:nvSpPr>
                <p:cNvPr id="8434" name="Google Shape;8434;p7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1"/>
              <p:cNvGrpSpPr/>
              <p:nvPr/>
            </p:nvGrpSpPr>
            <p:grpSpPr>
              <a:xfrm>
                <a:off x="4342672" y="4144496"/>
                <a:ext cx="37752" cy="32364"/>
                <a:chOff x="4342672" y="4144496"/>
                <a:chExt cx="37752" cy="32364"/>
              </a:xfrm>
            </p:grpSpPr>
            <p:sp>
              <p:nvSpPr>
                <p:cNvPr id="8437" name="Google Shape;8437;p7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1"/>
              <p:cNvGrpSpPr/>
              <p:nvPr/>
            </p:nvGrpSpPr>
            <p:grpSpPr>
              <a:xfrm>
                <a:off x="4406386" y="4056872"/>
                <a:ext cx="37783" cy="32364"/>
                <a:chOff x="4406386" y="4056872"/>
                <a:chExt cx="37783" cy="32364"/>
              </a:xfrm>
            </p:grpSpPr>
            <p:sp>
              <p:nvSpPr>
                <p:cNvPr id="8440" name="Google Shape;8440;p7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1"/>
              <p:cNvGrpSpPr/>
              <p:nvPr/>
            </p:nvGrpSpPr>
            <p:grpSpPr>
              <a:xfrm>
                <a:off x="4284416" y="4245254"/>
                <a:ext cx="37783" cy="32357"/>
                <a:chOff x="4284416" y="4245254"/>
                <a:chExt cx="37783" cy="32357"/>
              </a:xfrm>
            </p:grpSpPr>
            <p:sp>
              <p:nvSpPr>
                <p:cNvPr id="8443" name="Google Shape;8443;p7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1"/>
              <p:cNvGrpSpPr/>
              <p:nvPr/>
            </p:nvGrpSpPr>
            <p:grpSpPr>
              <a:xfrm>
                <a:off x="4219057" y="4331258"/>
                <a:ext cx="37776" cy="32364"/>
                <a:chOff x="4219057" y="4331258"/>
                <a:chExt cx="37776" cy="32364"/>
              </a:xfrm>
            </p:grpSpPr>
            <p:sp>
              <p:nvSpPr>
                <p:cNvPr id="8446" name="Google Shape;8446;p7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1"/>
              <p:cNvGrpSpPr/>
              <p:nvPr/>
            </p:nvGrpSpPr>
            <p:grpSpPr>
              <a:xfrm>
                <a:off x="4204122" y="4141688"/>
                <a:ext cx="33497" cy="28699"/>
                <a:chOff x="4204122" y="4141688"/>
                <a:chExt cx="33497" cy="28699"/>
              </a:xfrm>
            </p:grpSpPr>
            <p:sp>
              <p:nvSpPr>
                <p:cNvPr id="8449" name="Google Shape;8449;p7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1"/>
              <p:cNvGrpSpPr/>
              <p:nvPr/>
            </p:nvGrpSpPr>
            <p:grpSpPr>
              <a:xfrm>
                <a:off x="4301546" y="4003869"/>
                <a:ext cx="38916" cy="33324"/>
                <a:chOff x="4301546" y="4003869"/>
                <a:chExt cx="38916" cy="33324"/>
              </a:xfrm>
            </p:grpSpPr>
            <p:sp>
              <p:nvSpPr>
                <p:cNvPr id="8452" name="Google Shape;8452;p7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1"/>
              <p:cNvGrpSpPr/>
              <p:nvPr/>
            </p:nvGrpSpPr>
            <p:grpSpPr>
              <a:xfrm>
                <a:off x="4210681" y="3924669"/>
                <a:ext cx="36549" cy="31366"/>
                <a:chOff x="4210681" y="3924669"/>
                <a:chExt cx="36549" cy="31366"/>
              </a:xfrm>
            </p:grpSpPr>
            <p:sp>
              <p:nvSpPr>
                <p:cNvPr id="8455" name="Google Shape;8455;p7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1"/>
              <p:cNvGrpSpPr/>
              <p:nvPr/>
            </p:nvGrpSpPr>
            <p:grpSpPr>
              <a:xfrm>
                <a:off x="3987771" y="3628874"/>
                <a:ext cx="31499" cy="26993"/>
                <a:chOff x="3987771" y="3628874"/>
                <a:chExt cx="31499" cy="26993"/>
              </a:xfrm>
            </p:grpSpPr>
            <p:sp>
              <p:nvSpPr>
                <p:cNvPr id="8458" name="Google Shape;8458;p7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71"/>
              <p:cNvGrpSpPr/>
              <p:nvPr/>
            </p:nvGrpSpPr>
            <p:grpSpPr>
              <a:xfrm>
                <a:off x="4087382" y="3775674"/>
                <a:ext cx="31405" cy="26898"/>
                <a:chOff x="4087382" y="3775674"/>
                <a:chExt cx="31405" cy="26898"/>
              </a:xfrm>
            </p:grpSpPr>
            <p:sp>
              <p:nvSpPr>
                <p:cNvPr id="8461" name="Google Shape;8461;p7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1"/>
              <p:cNvGrpSpPr/>
              <p:nvPr/>
            </p:nvGrpSpPr>
            <p:grpSpPr>
              <a:xfrm>
                <a:off x="4118873" y="3856637"/>
                <a:ext cx="31405" cy="26906"/>
                <a:chOff x="4118873" y="3856637"/>
                <a:chExt cx="31405" cy="26906"/>
              </a:xfrm>
            </p:grpSpPr>
            <p:sp>
              <p:nvSpPr>
                <p:cNvPr id="8464" name="Google Shape;8464;p7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71"/>
              <p:cNvGrpSpPr/>
              <p:nvPr/>
            </p:nvGrpSpPr>
            <p:grpSpPr>
              <a:xfrm>
                <a:off x="4168541" y="3639523"/>
                <a:ext cx="31499" cy="26906"/>
                <a:chOff x="4168541" y="3639523"/>
                <a:chExt cx="31499" cy="26906"/>
              </a:xfrm>
            </p:grpSpPr>
            <p:sp>
              <p:nvSpPr>
                <p:cNvPr id="8467" name="Google Shape;8467;p7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71"/>
              <p:cNvGrpSpPr/>
              <p:nvPr/>
            </p:nvGrpSpPr>
            <p:grpSpPr>
              <a:xfrm>
                <a:off x="3965789" y="3393545"/>
                <a:ext cx="31405" cy="26945"/>
                <a:chOff x="3965789" y="3393545"/>
                <a:chExt cx="31405" cy="26945"/>
              </a:xfrm>
            </p:grpSpPr>
            <p:sp>
              <p:nvSpPr>
                <p:cNvPr id="8470" name="Google Shape;8470;p7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1"/>
              <p:cNvGrpSpPr/>
              <p:nvPr/>
            </p:nvGrpSpPr>
            <p:grpSpPr>
              <a:xfrm>
                <a:off x="3925166" y="3491008"/>
                <a:ext cx="31405" cy="27001"/>
                <a:chOff x="3925166" y="3491008"/>
                <a:chExt cx="31405" cy="27001"/>
              </a:xfrm>
            </p:grpSpPr>
            <p:sp>
              <p:nvSpPr>
                <p:cNvPr id="8473" name="Google Shape;8473;p7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71"/>
              <p:cNvGrpSpPr/>
              <p:nvPr/>
            </p:nvGrpSpPr>
            <p:grpSpPr>
              <a:xfrm>
                <a:off x="3682845" y="3340976"/>
                <a:ext cx="31397" cy="26898"/>
                <a:chOff x="3682845" y="3340976"/>
                <a:chExt cx="31397" cy="26898"/>
              </a:xfrm>
            </p:grpSpPr>
            <p:sp>
              <p:nvSpPr>
                <p:cNvPr id="8476" name="Google Shape;8476;p7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71"/>
              <p:cNvGrpSpPr/>
              <p:nvPr/>
            </p:nvGrpSpPr>
            <p:grpSpPr>
              <a:xfrm>
                <a:off x="3795393" y="3353725"/>
                <a:ext cx="31499" cy="26993"/>
                <a:chOff x="3795393" y="3353725"/>
                <a:chExt cx="31499" cy="26993"/>
              </a:xfrm>
            </p:grpSpPr>
            <p:sp>
              <p:nvSpPr>
                <p:cNvPr id="8479" name="Google Shape;8479;p7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71"/>
              <p:cNvGrpSpPr/>
              <p:nvPr/>
            </p:nvGrpSpPr>
            <p:grpSpPr>
              <a:xfrm>
                <a:off x="4176909" y="4363221"/>
                <a:ext cx="38924" cy="33316"/>
                <a:chOff x="4176909" y="4363221"/>
                <a:chExt cx="38924" cy="33316"/>
              </a:xfrm>
            </p:grpSpPr>
            <p:sp>
              <p:nvSpPr>
                <p:cNvPr id="8482" name="Google Shape;8482;p7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1"/>
              <p:cNvGrpSpPr/>
              <p:nvPr/>
            </p:nvGrpSpPr>
            <p:grpSpPr>
              <a:xfrm>
                <a:off x="4226191" y="4007660"/>
                <a:ext cx="33560" cy="28770"/>
                <a:chOff x="4226191" y="4007660"/>
                <a:chExt cx="33560" cy="28770"/>
              </a:xfrm>
            </p:grpSpPr>
            <p:sp>
              <p:nvSpPr>
                <p:cNvPr id="8485" name="Google Shape;8485;p7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1"/>
              <p:cNvGrpSpPr/>
              <p:nvPr/>
            </p:nvGrpSpPr>
            <p:grpSpPr>
              <a:xfrm>
                <a:off x="3597785" y="3377045"/>
                <a:ext cx="33591" cy="28699"/>
                <a:chOff x="3597785" y="3377045"/>
                <a:chExt cx="33591" cy="28699"/>
              </a:xfrm>
            </p:grpSpPr>
            <p:sp>
              <p:nvSpPr>
                <p:cNvPr id="8488" name="Google Shape;8488;p7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71"/>
              <p:cNvGrpSpPr/>
              <p:nvPr/>
            </p:nvGrpSpPr>
            <p:grpSpPr>
              <a:xfrm>
                <a:off x="3887870" y="3669796"/>
                <a:ext cx="33591" cy="28692"/>
                <a:chOff x="3887870" y="3669796"/>
                <a:chExt cx="33591" cy="28692"/>
              </a:xfrm>
            </p:grpSpPr>
            <p:sp>
              <p:nvSpPr>
                <p:cNvPr id="8491" name="Google Shape;8491;p7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71"/>
              <p:cNvGrpSpPr/>
              <p:nvPr/>
            </p:nvGrpSpPr>
            <p:grpSpPr>
              <a:xfrm>
                <a:off x="3818320" y="3481625"/>
                <a:ext cx="33497" cy="28770"/>
                <a:chOff x="3818320" y="3481625"/>
                <a:chExt cx="33497" cy="28770"/>
              </a:xfrm>
            </p:grpSpPr>
            <p:sp>
              <p:nvSpPr>
                <p:cNvPr id="8494" name="Google Shape;8494;p7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1"/>
              <p:cNvGrpSpPr/>
              <p:nvPr/>
            </p:nvGrpSpPr>
            <p:grpSpPr>
              <a:xfrm>
                <a:off x="4278139" y="4120948"/>
                <a:ext cx="37492" cy="32129"/>
                <a:chOff x="4278139" y="4120948"/>
                <a:chExt cx="37492" cy="32129"/>
              </a:xfrm>
            </p:grpSpPr>
            <p:sp>
              <p:nvSpPr>
                <p:cNvPr id="8497" name="Google Shape;8497;p7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71"/>
              <p:cNvGrpSpPr/>
              <p:nvPr/>
            </p:nvGrpSpPr>
            <p:grpSpPr>
              <a:xfrm>
                <a:off x="4419898" y="3977388"/>
                <a:ext cx="33497" cy="28692"/>
                <a:chOff x="4419898" y="3977388"/>
                <a:chExt cx="33497" cy="28692"/>
              </a:xfrm>
            </p:grpSpPr>
            <p:sp>
              <p:nvSpPr>
                <p:cNvPr id="8500" name="Google Shape;8500;p7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71"/>
              <p:cNvGrpSpPr/>
              <p:nvPr/>
            </p:nvGrpSpPr>
            <p:grpSpPr>
              <a:xfrm>
                <a:off x="4158930" y="4034684"/>
                <a:ext cx="33497" cy="28762"/>
                <a:chOff x="4158930" y="4034684"/>
                <a:chExt cx="33497" cy="28762"/>
              </a:xfrm>
            </p:grpSpPr>
            <p:sp>
              <p:nvSpPr>
                <p:cNvPr id="8503" name="Google Shape;8503;p7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71"/>
              <p:cNvGrpSpPr/>
              <p:nvPr/>
            </p:nvGrpSpPr>
            <p:grpSpPr>
              <a:xfrm>
                <a:off x="4134949" y="3957049"/>
                <a:ext cx="33497" cy="28770"/>
                <a:chOff x="4134949" y="3957049"/>
                <a:chExt cx="33497" cy="28770"/>
              </a:xfrm>
            </p:grpSpPr>
            <p:sp>
              <p:nvSpPr>
                <p:cNvPr id="8506" name="Google Shape;8506;p7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71"/>
              <p:cNvGrpSpPr/>
              <p:nvPr/>
            </p:nvGrpSpPr>
            <p:grpSpPr>
              <a:xfrm>
                <a:off x="4193653" y="4184403"/>
                <a:ext cx="43580" cy="37264"/>
                <a:chOff x="4193653" y="4184403"/>
                <a:chExt cx="43580" cy="37264"/>
              </a:xfrm>
            </p:grpSpPr>
            <p:sp>
              <p:nvSpPr>
                <p:cNvPr id="8509" name="Google Shape;8509;p7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71"/>
              <p:cNvGrpSpPr/>
              <p:nvPr/>
            </p:nvGrpSpPr>
            <p:grpSpPr>
              <a:xfrm>
                <a:off x="4343600" y="3943844"/>
                <a:ext cx="43580" cy="37312"/>
                <a:chOff x="4343600" y="3943844"/>
                <a:chExt cx="43580" cy="37312"/>
              </a:xfrm>
            </p:grpSpPr>
            <p:sp>
              <p:nvSpPr>
                <p:cNvPr id="8512" name="Google Shape;8512;p7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1"/>
              <p:cNvGrpSpPr/>
              <p:nvPr/>
            </p:nvGrpSpPr>
            <p:grpSpPr>
              <a:xfrm>
                <a:off x="4172339" y="3381693"/>
                <a:ext cx="31499" cy="27001"/>
                <a:chOff x="4172339" y="3381693"/>
                <a:chExt cx="31499" cy="27001"/>
              </a:xfrm>
            </p:grpSpPr>
            <p:sp>
              <p:nvSpPr>
                <p:cNvPr id="8515" name="Google Shape;8515;p7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520"/>
        <p:cNvGrpSpPr/>
        <p:nvPr/>
      </p:nvGrpSpPr>
      <p:grpSpPr>
        <a:xfrm>
          <a:off x="0" y="0"/>
          <a:ext cx="0" cy="0"/>
          <a:chOff x="0" y="0"/>
          <a:chExt cx="0" cy="0"/>
        </a:xfrm>
      </p:grpSpPr>
      <p:grpSp>
        <p:nvGrpSpPr>
          <p:cNvPr id="8521" name="Google Shape;8521;p72"/>
          <p:cNvGrpSpPr/>
          <p:nvPr/>
        </p:nvGrpSpPr>
        <p:grpSpPr>
          <a:xfrm>
            <a:off x="2126623" y="3607908"/>
            <a:ext cx="1102891" cy="760337"/>
            <a:chOff x="4967783" y="2151471"/>
            <a:chExt cx="3920692" cy="2702940"/>
          </a:xfrm>
        </p:grpSpPr>
        <p:grpSp>
          <p:nvGrpSpPr>
            <p:cNvPr id="8522" name="Google Shape;8522;p72"/>
            <p:cNvGrpSpPr/>
            <p:nvPr/>
          </p:nvGrpSpPr>
          <p:grpSpPr>
            <a:xfrm>
              <a:off x="5045709" y="2252109"/>
              <a:ext cx="3761071" cy="2501708"/>
              <a:chOff x="2691784" y="1805334"/>
              <a:chExt cx="3761071" cy="2501708"/>
            </a:xfrm>
          </p:grpSpPr>
          <p:sp>
            <p:nvSpPr>
              <p:cNvPr id="8523" name="Google Shape;8523;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2"/>
            <p:cNvGrpSpPr/>
            <p:nvPr/>
          </p:nvGrpSpPr>
          <p:grpSpPr>
            <a:xfrm>
              <a:off x="4967783" y="2151471"/>
              <a:ext cx="3920692" cy="2702940"/>
              <a:chOff x="2613858" y="1704696"/>
              <a:chExt cx="3920692" cy="2702940"/>
            </a:xfrm>
          </p:grpSpPr>
          <p:sp>
            <p:nvSpPr>
              <p:cNvPr id="8531" name="Google Shape;8531;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6" name="Google Shape;8536;p72"/>
          <p:cNvGrpSpPr/>
          <p:nvPr/>
        </p:nvGrpSpPr>
        <p:grpSpPr>
          <a:xfrm>
            <a:off x="3530532" y="1496185"/>
            <a:ext cx="1561911" cy="708580"/>
            <a:chOff x="3530532" y="1496185"/>
            <a:chExt cx="1561911" cy="708580"/>
          </a:xfrm>
        </p:grpSpPr>
        <p:grpSp>
          <p:nvGrpSpPr>
            <p:cNvPr id="8537" name="Google Shape;8537;p72"/>
            <p:cNvGrpSpPr/>
            <p:nvPr/>
          </p:nvGrpSpPr>
          <p:grpSpPr>
            <a:xfrm>
              <a:off x="3720318" y="1857562"/>
              <a:ext cx="1372125" cy="54"/>
              <a:chOff x="3720318" y="1857562"/>
              <a:chExt cx="1372125" cy="54"/>
            </a:xfrm>
          </p:grpSpPr>
          <p:cxnSp>
            <p:nvCxnSpPr>
              <p:cNvPr id="8538" name="Google Shape;8538;p72"/>
              <p:cNvCxnSpPr>
                <a:endCxn id="853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0" name="Google Shape;8540;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1" name="Google Shape;8541;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2" name="Google Shape;8542;p72"/>
              <p:cNvCxnSpPr>
                <a:stCxn id="853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543" name="Google Shape;8543;p72"/>
            <p:cNvGrpSpPr/>
            <p:nvPr/>
          </p:nvGrpSpPr>
          <p:grpSpPr>
            <a:xfrm>
              <a:off x="3567462" y="1496185"/>
              <a:ext cx="286500" cy="272914"/>
              <a:chOff x="3567462" y="1496185"/>
              <a:chExt cx="286500" cy="272914"/>
            </a:xfrm>
          </p:grpSpPr>
          <p:cxnSp>
            <p:nvCxnSpPr>
              <p:cNvPr id="8544" name="Google Shape;8544;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45" name="Google Shape;8545;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6" name="Google Shape;8546;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8" name="Google Shape;8548;p72"/>
            <p:cNvGrpSpPr/>
            <p:nvPr/>
          </p:nvGrpSpPr>
          <p:grpSpPr>
            <a:xfrm>
              <a:off x="3929014" y="1960574"/>
              <a:ext cx="286500" cy="242342"/>
              <a:chOff x="3929014" y="1960574"/>
              <a:chExt cx="286500" cy="242342"/>
            </a:xfrm>
          </p:grpSpPr>
          <p:cxnSp>
            <p:nvCxnSpPr>
              <p:cNvPr id="8549" name="Google Shape;8549;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550" name="Google Shape;8550;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72"/>
            <p:cNvGrpSpPr/>
            <p:nvPr/>
          </p:nvGrpSpPr>
          <p:grpSpPr>
            <a:xfrm>
              <a:off x="4290828" y="1496185"/>
              <a:ext cx="286500" cy="272914"/>
              <a:chOff x="4290828" y="1496185"/>
              <a:chExt cx="286500" cy="272914"/>
            </a:xfrm>
          </p:grpSpPr>
          <p:cxnSp>
            <p:nvCxnSpPr>
              <p:cNvPr id="8552" name="Google Shape;8552;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53" name="Google Shape;8553;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4" name="Google Shape;8554;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5" name="Google Shape;8555;p72"/>
            <p:cNvGrpSpPr/>
            <p:nvPr/>
          </p:nvGrpSpPr>
          <p:grpSpPr>
            <a:xfrm>
              <a:off x="4657726" y="1959674"/>
              <a:ext cx="286500" cy="245092"/>
              <a:chOff x="4657726" y="1959674"/>
              <a:chExt cx="286500" cy="245092"/>
            </a:xfrm>
          </p:grpSpPr>
          <p:cxnSp>
            <p:nvCxnSpPr>
              <p:cNvPr id="8556" name="Google Shape;8556;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557" name="Google Shape;8557;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8" name="Google Shape;8558;p72"/>
          <p:cNvGrpSpPr/>
          <p:nvPr/>
        </p:nvGrpSpPr>
        <p:grpSpPr>
          <a:xfrm>
            <a:off x="3512551" y="2358282"/>
            <a:ext cx="1597032" cy="378649"/>
            <a:chOff x="3512551" y="2358282"/>
            <a:chExt cx="1597032" cy="378649"/>
          </a:xfrm>
        </p:grpSpPr>
        <p:grpSp>
          <p:nvGrpSpPr>
            <p:cNvPr id="8559" name="Google Shape;8559;p72"/>
            <p:cNvGrpSpPr/>
            <p:nvPr/>
          </p:nvGrpSpPr>
          <p:grpSpPr>
            <a:xfrm>
              <a:off x="3738198" y="2553002"/>
              <a:ext cx="1145834" cy="117"/>
              <a:chOff x="3738198" y="2553002"/>
              <a:chExt cx="1145834" cy="117"/>
            </a:xfrm>
          </p:grpSpPr>
          <p:cxnSp>
            <p:nvCxnSpPr>
              <p:cNvPr id="8560" name="Google Shape;8560;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61" name="Google Shape;8561;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62" name="Google Shape;8562;p72"/>
              <p:cNvCxnSpPr>
                <a:stCxn id="8563" idx="6"/>
                <a:endCxn id="856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565" name="Google Shape;8565;p72"/>
            <p:cNvGrpSpPr/>
            <p:nvPr/>
          </p:nvGrpSpPr>
          <p:grpSpPr>
            <a:xfrm>
              <a:off x="3969644" y="2440153"/>
              <a:ext cx="225900" cy="296779"/>
              <a:chOff x="3969644" y="2440153"/>
              <a:chExt cx="225900" cy="296779"/>
            </a:xfrm>
          </p:grpSpPr>
          <p:cxnSp>
            <p:nvCxnSpPr>
              <p:cNvPr id="8566" name="Google Shape;8566;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564" name="Google Shape;8564;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2"/>
            <p:cNvGrpSpPr/>
            <p:nvPr/>
          </p:nvGrpSpPr>
          <p:grpSpPr>
            <a:xfrm>
              <a:off x="4426818" y="2358282"/>
              <a:ext cx="225600" cy="307471"/>
              <a:chOff x="4426818" y="2358282"/>
              <a:chExt cx="225600" cy="307471"/>
            </a:xfrm>
          </p:grpSpPr>
          <p:cxnSp>
            <p:nvCxnSpPr>
              <p:cNvPr id="8569" name="Google Shape;8569;p72"/>
              <p:cNvCxnSpPr>
                <a:stCxn id="857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71" name="Google Shape;8571;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72"/>
            <p:cNvGrpSpPr/>
            <p:nvPr/>
          </p:nvGrpSpPr>
          <p:grpSpPr>
            <a:xfrm>
              <a:off x="4883984" y="2440153"/>
              <a:ext cx="225600" cy="296479"/>
              <a:chOff x="4883984" y="2440153"/>
              <a:chExt cx="225600" cy="296479"/>
            </a:xfrm>
          </p:grpSpPr>
          <p:cxnSp>
            <p:nvCxnSpPr>
              <p:cNvPr id="8573" name="Google Shape;8573;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74" name="Google Shape;8574;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2"/>
            <p:cNvGrpSpPr/>
            <p:nvPr/>
          </p:nvGrpSpPr>
          <p:grpSpPr>
            <a:xfrm>
              <a:off x="3512551" y="2440252"/>
              <a:ext cx="225647" cy="225732"/>
              <a:chOff x="2182679" y="2292572"/>
              <a:chExt cx="792300" cy="792600"/>
            </a:xfrm>
          </p:grpSpPr>
          <p:cxnSp>
            <p:nvCxnSpPr>
              <p:cNvPr id="8577" name="Google Shape;8577;p72"/>
              <p:cNvCxnSpPr>
                <a:stCxn id="8578" idx="0"/>
              </p:cNvCxnSpPr>
              <p:nvPr/>
            </p:nvCxnSpPr>
            <p:spPr>
              <a:xfrm rot="10800000">
                <a:off x="2578961" y="2362314"/>
                <a:ext cx="0" cy="31500"/>
              </a:xfrm>
              <a:prstGeom prst="straightConnector1">
                <a:avLst/>
              </a:prstGeom>
              <a:noFill/>
              <a:ln w="9525" cap="flat" cmpd="sng">
                <a:solidFill>
                  <a:srgbClr val="435D74"/>
                </a:solidFill>
                <a:prstDash val="solid"/>
                <a:round/>
                <a:headEnd type="none" w="med" len="med"/>
                <a:tailEnd type="none" w="med" len="med"/>
              </a:ln>
            </p:spPr>
          </p:cxnSp>
          <p:sp>
            <p:nvSpPr>
              <p:cNvPr id="8563" name="Google Shape;8563;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9" name="Google Shape;8579;p72"/>
          <p:cNvGrpSpPr/>
          <p:nvPr/>
        </p:nvGrpSpPr>
        <p:grpSpPr>
          <a:xfrm>
            <a:off x="6872633" y="1182079"/>
            <a:ext cx="1559809" cy="722610"/>
            <a:chOff x="634175" y="2986275"/>
            <a:chExt cx="3147949" cy="1458344"/>
          </a:xfrm>
        </p:grpSpPr>
        <p:cxnSp>
          <p:nvCxnSpPr>
            <p:cNvPr id="8580" name="Google Shape;8580;p72"/>
            <p:cNvCxnSpPr>
              <a:stCxn id="8581" idx="4"/>
              <a:endCxn id="858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83" name="Google Shape;8583;p72"/>
            <p:cNvCxnSpPr>
              <a:stCxn id="8582" idx="0"/>
              <a:endCxn id="858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85" name="Google Shape;8585;p72"/>
            <p:cNvCxnSpPr>
              <a:stCxn id="8584" idx="4"/>
              <a:endCxn id="858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87" name="Google Shape;8587;p72"/>
            <p:cNvCxnSpPr>
              <a:stCxn id="8586" idx="0"/>
              <a:endCxn id="858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88" name="Google Shape;8588;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4" name="Google Shape;8584;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1" name="Google Shape;8581;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6" name="Google Shape;8586;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2" name="Google Shape;8582;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89" name="Google Shape;8589;p72"/>
          <p:cNvGrpSpPr/>
          <p:nvPr/>
        </p:nvGrpSpPr>
        <p:grpSpPr>
          <a:xfrm>
            <a:off x="3526424" y="2891987"/>
            <a:ext cx="1570719" cy="294123"/>
            <a:chOff x="998425" y="1182125"/>
            <a:chExt cx="1065400" cy="199500"/>
          </a:xfrm>
        </p:grpSpPr>
        <p:sp>
          <p:nvSpPr>
            <p:cNvPr id="8590" name="Google Shape;8590;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72"/>
          <p:cNvGrpSpPr/>
          <p:nvPr/>
        </p:nvGrpSpPr>
        <p:grpSpPr>
          <a:xfrm>
            <a:off x="6869680" y="2009474"/>
            <a:ext cx="1565716" cy="366729"/>
            <a:chOff x="1247650" y="2075423"/>
            <a:chExt cx="6648477" cy="1557238"/>
          </a:xfrm>
        </p:grpSpPr>
        <p:sp>
          <p:nvSpPr>
            <p:cNvPr id="8596" name="Google Shape;8596;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2"/>
          <p:cNvGrpSpPr/>
          <p:nvPr/>
        </p:nvGrpSpPr>
        <p:grpSpPr>
          <a:xfrm>
            <a:off x="6853992" y="3158289"/>
            <a:ext cx="1597061" cy="663440"/>
            <a:chOff x="6796238" y="3158297"/>
            <a:chExt cx="1630319" cy="677257"/>
          </a:xfrm>
        </p:grpSpPr>
        <p:cxnSp>
          <p:nvCxnSpPr>
            <p:cNvPr id="8603" name="Google Shape;8603;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04" name="Google Shape;8604;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05" name="Google Shape;8605;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606" name="Google Shape;8606;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607" name="Google Shape;8607;p72"/>
            <p:cNvGrpSpPr/>
            <p:nvPr/>
          </p:nvGrpSpPr>
          <p:grpSpPr>
            <a:xfrm>
              <a:off x="6796238" y="3311904"/>
              <a:ext cx="1630319" cy="377697"/>
              <a:chOff x="6796238" y="3311904"/>
              <a:chExt cx="1630319" cy="377697"/>
            </a:xfrm>
          </p:grpSpPr>
          <p:sp>
            <p:nvSpPr>
              <p:cNvPr id="8608" name="Google Shape;8608;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1" name="Google Shape;8611;p72"/>
          <p:cNvGrpSpPr/>
          <p:nvPr/>
        </p:nvGrpSpPr>
        <p:grpSpPr>
          <a:xfrm>
            <a:off x="5375130" y="1179681"/>
            <a:ext cx="1368606" cy="1593805"/>
            <a:chOff x="1839112" y="2209163"/>
            <a:chExt cx="1918159" cy="2233784"/>
          </a:xfrm>
        </p:grpSpPr>
        <p:sp>
          <p:nvSpPr>
            <p:cNvPr id="8612" name="Google Shape;8612;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5" name="Google Shape;8615;p72"/>
            <p:cNvCxnSpPr>
              <a:stCxn id="8612" idx="6"/>
              <a:endCxn id="861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16" name="Google Shape;8616;p72"/>
            <p:cNvCxnSpPr>
              <a:stCxn id="8613" idx="4"/>
              <a:endCxn id="861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618" name="Google Shape;8618;p72"/>
            <p:cNvCxnSpPr>
              <a:stCxn id="8617" idx="6"/>
              <a:endCxn id="861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19" name="Google Shape;8619;p72"/>
            <p:cNvCxnSpPr>
              <a:stCxn id="8614" idx="4"/>
              <a:endCxn id="862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617" name="Google Shape;8617;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22" name="Google Shape;8622;p72"/>
            <p:cNvCxnSpPr>
              <a:endCxn id="862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623" name="Google Shape;8623;p72"/>
          <p:cNvGrpSpPr/>
          <p:nvPr/>
        </p:nvGrpSpPr>
        <p:grpSpPr>
          <a:xfrm>
            <a:off x="3507503" y="1185917"/>
            <a:ext cx="1637968" cy="154942"/>
            <a:chOff x="238125" y="2506075"/>
            <a:chExt cx="7115411" cy="673075"/>
          </a:xfrm>
        </p:grpSpPr>
        <p:sp>
          <p:nvSpPr>
            <p:cNvPr id="8624" name="Google Shape;8624;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9" name="Google Shape;8629;p72"/>
          <p:cNvGrpSpPr/>
          <p:nvPr/>
        </p:nvGrpSpPr>
        <p:grpSpPr>
          <a:xfrm>
            <a:off x="746187" y="1507514"/>
            <a:ext cx="2476762" cy="91743"/>
            <a:chOff x="1464850" y="436376"/>
            <a:chExt cx="6001362" cy="222300"/>
          </a:xfrm>
        </p:grpSpPr>
        <p:sp>
          <p:nvSpPr>
            <p:cNvPr id="8630" name="Google Shape;8630;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5" name="Google Shape;8635;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6" name="Google Shape;8636;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7" name="Google Shape;8637;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8" name="Google Shape;8638;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639" name="Google Shape;8639;p72"/>
          <p:cNvGrpSpPr/>
          <p:nvPr/>
        </p:nvGrpSpPr>
        <p:grpSpPr>
          <a:xfrm>
            <a:off x="732455" y="2742980"/>
            <a:ext cx="1452710" cy="651923"/>
            <a:chOff x="803162" y="2667727"/>
            <a:chExt cx="1411906" cy="633611"/>
          </a:xfrm>
        </p:grpSpPr>
        <p:cxnSp>
          <p:nvCxnSpPr>
            <p:cNvPr id="8640" name="Google Shape;8640;p72"/>
            <p:cNvCxnSpPr>
              <a:stCxn id="8641" idx="2"/>
              <a:endCxn id="864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3" name="Google Shape;8643;p72"/>
            <p:cNvCxnSpPr>
              <a:stCxn id="8644" idx="0"/>
              <a:endCxn id="864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5" name="Google Shape;8645;p72"/>
            <p:cNvCxnSpPr>
              <a:stCxn id="8644" idx="2"/>
              <a:endCxn id="864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7" name="Google Shape;8647;p72"/>
            <p:cNvCxnSpPr>
              <a:stCxn id="8648" idx="0"/>
              <a:endCxn id="864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9" name="Google Shape;8649;p72"/>
            <p:cNvCxnSpPr>
              <a:stCxn id="8642" idx="2"/>
              <a:endCxn id="865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51" name="Google Shape;8651;p72"/>
            <p:cNvCxnSpPr>
              <a:stCxn id="8652" idx="0"/>
              <a:endCxn id="864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648" name="Google Shape;8648;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6" name="Google Shape;8646;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52" name="Google Shape;8652;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50" name="Google Shape;8650;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2" name="Google Shape;8642;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4" name="Google Shape;8644;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1" name="Google Shape;8641;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653" name="Google Shape;8653;p72"/>
          <p:cNvGrpSpPr/>
          <p:nvPr/>
        </p:nvGrpSpPr>
        <p:grpSpPr>
          <a:xfrm>
            <a:off x="732456" y="1178518"/>
            <a:ext cx="2518541" cy="209309"/>
            <a:chOff x="803163" y="1111966"/>
            <a:chExt cx="2447800" cy="203430"/>
          </a:xfrm>
        </p:grpSpPr>
        <p:grpSp>
          <p:nvGrpSpPr>
            <p:cNvPr id="8654" name="Google Shape;8654;p72"/>
            <p:cNvGrpSpPr/>
            <p:nvPr/>
          </p:nvGrpSpPr>
          <p:grpSpPr>
            <a:xfrm>
              <a:off x="1958180" y="1111966"/>
              <a:ext cx="588019" cy="121396"/>
              <a:chOff x="4808316" y="2800065"/>
              <a:chExt cx="1999386" cy="412910"/>
            </a:xfrm>
          </p:grpSpPr>
          <p:sp>
            <p:nvSpPr>
              <p:cNvPr id="8655" name="Google Shape;8655;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72"/>
              <p:cNvGrpSpPr/>
              <p:nvPr/>
            </p:nvGrpSpPr>
            <p:grpSpPr>
              <a:xfrm>
                <a:off x="4808316" y="2800065"/>
                <a:ext cx="92400" cy="411825"/>
                <a:chOff x="845575" y="2563700"/>
                <a:chExt cx="92400" cy="411825"/>
              </a:xfrm>
            </p:grpSpPr>
            <p:cxnSp>
              <p:nvCxnSpPr>
                <p:cNvPr id="8657" name="Google Shape;8657;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58" name="Google Shape;8658;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659" name="Google Shape;8659;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660" name="Google Shape;8660;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1" name="Google Shape;8661;p72"/>
            <p:cNvGrpSpPr/>
            <p:nvPr/>
          </p:nvGrpSpPr>
          <p:grpSpPr>
            <a:xfrm>
              <a:off x="803163" y="1111974"/>
              <a:ext cx="591158" cy="121545"/>
              <a:chOff x="803163" y="1111974"/>
              <a:chExt cx="591158" cy="121545"/>
            </a:xfrm>
          </p:grpSpPr>
          <p:grpSp>
            <p:nvGrpSpPr>
              <p:cNvPr id="8662" name="Google Shape;8662;p72"/>
              <p:cNvGrpSpPr/>
              <p:nvPr/>
            </p:nvGrpSpPr>
            <p:grpSpPr>
              <a:xfrm>
                <a:off x="803163" y="1111974"/>
                <a:ext cx="27175" cy="121077"/>
                <a:chOff x="845575" y="2563700"/>
                <a:chExt cx="92400" cy="411825"/>
              </a:xfrm>
            </p:grpSpPr>
            <p:cxnSp>
              <p:nvCxnSpPr>
                <p:cNvPr id="8663" name="Google Shape;866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64" name="Google Shape;866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5" name="Google Shape;8665;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72"/>
            <p:cNvGrpSpPr/>
            <p:nvPr/>
          </p:nvGrpSpPr>
          <p:grpSpPr>
            <a:xfrm>
              <a:off x="1381910" y="1194219"/>
              <a:ext cx="588341" cy="121177"/>
              <a:chOff x="1381910" y="1194219"/>
              <a:chExt cx="588341" cy="121177"/>
            </a:xfrm>
          </p:grpSpPr>
          <p:grpSp>
            <p:nvGrpSpPr>
              <p:cNvPr id="8667" name="Google Shape;8667;p72"/>
              <p:cNvGrpSpPr/>
              <p:nvPr/>
            </p:nvGrpSpPr>
            <p:grpSpPr>
              <a:xfrm rot="10800000">
                <a:off x="1381910" y="1194319"/>
                <a:ext cx="27175" cy="121077"/>
                <a:chOff x="2070100" y="2563700"/>
                <a:chExt cx="92400" cy="411825"/>
              </a:xfrm>
            </p:grpSpPr>
            <p:cxnSp>
              <p:nvCxnSpPr>
                <p:cNvPr id="8668" name="Google Shape;866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69" name="Google Shape;866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72"/>
            <p:cNvGrpSpPr/>
            <p:nvPr/>
          </p:nvGrpSpPr>
          <p:grpSpPr>
            <a:xfrm>
              <a:off x="2532079" y="1194219"/>
              <a:ext cx="704927" cy="121177"/>
              <a:chOff x="2532079" y="1194219"/>
              <a:chExt cx="704927" cy="121177"/>
            </a:xfrm>
          </p:grpSpPr>
          <p:grpSp>
            <p:nvGrpSpPr>
              <p:cNvPr id="8672" name="Google Shape;8672;p72"/>
              <p:cNvGrpSpPr/>
              <p:nvPr/>
            </p:nvGrpSpPr>
            <p:grpSpPr>
              <a:xfrm rot="10800000">
                <a:off x="2532079" y="1194319"/>
                <a:ext cx="27175" cy="121077"/>
                <a:chOff x="2070100" y="2563700"/>
                <a:chExt cx="92400" cy="411825"/>
              </a:xfrm>
            </p:grpSpPr>
            <p:cxnSp>
              <p:nvCxnSpPr>
                <p:cNvPr id="8673" name="Google Shape;867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74" name="Google Shape;867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5" name="Google Shape;8675;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6" name="Google Shape;8676;p72"/>
          <p:cNvGrpSpPr/>
          <p:nvPr/>
        </p:nvGrpSpPr>
        <p:grpSpPr>
          <a:xfrm>
            <a:off x="3525467" y="3875150"/>
            <a:ext cx="1567778" cy="491677"/>
            <a:chOff x="5194708" y="3484366"/>
            <a:chExt cx="3148148" cy="987304"/>
          </a:xfrm>
        </p:grpSpPr>
        <p:grpSp>
          <p:nvGrpSpPr>
            <p:cNvPr id="8677" name="Google Shape;8677;p72"/>
            <p:cNvGrpSpPr/>
            <p:nvPr/>
          </p:nvGrpSpPr>
          <p:grpSpPr>
            <a:xfrm>
              <a:off x="7531521" y="3484366"/>
              <a:ext cx="811335" cy="987304"/>
              <a:chOff x="3379425" y="1617275"/>
              <a:chExt cx="1090650" cy="1327200"/>
            </a:xfrm>
          </p:grpSpPr>
          <p:sp>
            <p:nvSpPr>
              <p:cNvPr id="8678" name="Google Shape;8678;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72"/>
            <p:cNvGrpSpPr/>
            <p:nvPr/>
          </p:nvGrpSpPr>
          <p:grpSpPr>
            <a:xfrm>
              <a:off x="6752546" y="3484366"/>
              <a:ext cx="811428" cy="987304"/>
              <a:chOff x="2332275" y="1617275"/>
              <a:chExt cx="1090775" cy="1327200"/>
            </a:xfrm>
          </p:grpSpPr>
          <p:sp>
            <p:nvSpPr>
              <p:cNvPr id="8682" name="Google Shape;8682;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2"/>
            <p:cNvGrpSpPr/>
            <p:nvPr/>
          </p:nvGrpSpPr>
          <p:grpSpPr>
            <a:xfrm>
              <a:off x="5973664" y="3484366"/>
              <a:ext cx="811335" cy="987304"/>
              <a:chOff x="1285250" y="1617275"/>
              <a:chExt cx="1090650" cy="1327200"/>
            </a:xfrm>
          </p:grpSpPr>
          <p:sp>
            <p:nvSpPr>
              <p:cNvPr id="8686" name="Google Shape;8686;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72"/>
            <p:cNvGrpSpPr/>
            <p:nvPr/>
          </p:nvGrpSpPr>
          <p:grpSpPr>
            <a:xfrm>
              <a:off x="5194708" y="3484366"/>
              <a:ext cx="811409" cy="987304"/>
              <a:chOff x="238125" y="1617275"/>
              <a:chExt cx="1090750" cy="1327200"/>
            </a:xfrm>
          </p:grpSpPr>
          <p:sp>
            <p:nvSpPr>
              <p:cNvPr id="8690" name="Google Shape;8690;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3" name="Google Shape;8693;p72"/>
          <p:cNvGrpSpPr/>
          <p:nvPr/>
        </p:nvGrpSpPr>
        <p:grpSpPr>
          <a:xfrm>
            <a:off x="3486076" y="3355561"/>
            <a:ext cx="1616964" cy="346256"/>
            <a:chOff x="1808063" y="4294338"/>
            <a:chExt cx="3370782" cy="721817"/>
          </a:xfrm>
        </p:grpSpPr>
        <p:sp>
          <p:nvSpPr>
            <p:cNvPr id="8694" name="Google Shape;8694;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72"/>
          <p:cNvGrpSpPr/>
          <p:nvPr/>
        </p:nvGrpSpPr>
        <p:grpSpPr>
          <a:xfrm>
            <a:off x="764288" y="3641590"/>
            <a:ext cx="1295882" cy="646587"/>
            <a:chOff x="834100" y="3642869"/>
            <a:chExt cx="1259483" cy="628426"/>
          </a:xfrm>
        </p:grpSpPr>
        <p:sp>
          <p:nvSpPr>
            <p:cNvPr id="8705" name="Google Shape;8705;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0" name="Google Shape;8730;p72"/>
            <p:cNvGrpSpPr/>
            <p:nvPr/>
          </p:nvGrpSpPr>
          <p:grpSpPr>
            <a:xfrm>
              <a:off x="1360364" y="3847835"/>
              <a:ext cx="208119" cy="224359"/>
              <a:chOff x="1360769" y="3847100"/>
              <a:chExt cx="208119" cy="224359"/>
            </a:xfrm>
          </p:grpSpPr>
          <p:sp>
            <p:nvSpPr>
              <p:cNvPr id="8731" name="Google Shape;8731;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1" name="Google Shape;8751;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72"/>
          <p:cNvGrpSpPr/>
          <p:nvPr/>
        </p:nvGrpSpPr>
        <p:grpSpPr>
          <a:xfrm rot="5400000">
            <a:off x="5977401" y="3438087"/>
            <a:ext cx="164064" cy="1414916"/>
            <a:chOff x="4428249" y="1369375"/>
            <a:chExt cx="36905" cy="429569"/>
          </a:xfrm>
        </p:grpSpPr>
        <p:sp>
          <p:nvSpPr>
            <p:cNvPr id="8766" name="Google Shape;8766;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72"/>
          <p:cNvGrpSpPr/>
          <p:nvPr/>
        </p:nvGrpSpPr>
        <p:grpSpPr>
          <a:xfrm rot="10800000" flipH="1">
            <a:off x="5349830" y="3026630"/>
            <a:ext cx="1419207" cy="24808"/>
            <a:chOff x="219558" y="4738465"/>
            <a:chExt cx="5852400" cy="102300"/>
          </a:xfrm>
        </p:grpSpPr>
        <p:cxnSp>
          <p:nvCxnSpPr>
            <p:cNvPr id="8799" name="Google Shape;8799;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800" name="Google Shape;8800;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2"/>
          <p:cNvGrpSpPr/>
          <p:nvPr/>
        </p:nvGrpSpPr>
        <p:grpSpPr>
          <a:xfrm>
            <a:off x="5361148" y="3399694"/>
            <a:ext cx="1396570" cy="385016"/>
            <a:chOff x="5286284" y="2966544"/>
            <a:chExt cx="1396570" cy="385016"/>
          </a:xfrm>
        </p:grpSpPr>
        <p:cxnSp>
          <p:nvCxnSpPr>
            <p:cNvPr id="8806" name="Google Shape;8806;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807" name="Google Shape;8807;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808" name="Google Shape;8808;p72"/>
            <p:cNvGrpSpPr/>
            <p:nvPr/>
          </p:nvGrpSpPr>
          <p:grpSpPr>
            <a:xfrm>
              <a:off x="5287688" y="3173364"/>
              <a:ext cx="1395166" cy="74100"/>
              <a:chOff x="5287688" y="3173364"/>
              <a:chExt cx="1395166" cy="74100"/>
            </a:xfrm>
          </p:grpSpPr>
          <p:cxnSp>
            <p:nvCxnSpPr>
              <p:cNvPr id="8809" name="Google Shape;8809;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810" name="Google Shape;8810;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811" name="Google Shape;8811;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2" name="Google Shape;8812;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3" name="Google Shape;8813;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4" name="Google Shape;8814;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5" name="Google Shape;8815;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6" name="Google Shape;8816;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817" name="Google Shape;8817;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818" name="Google Shape;8818;p72"/>
          <p:cNvGrpSpPr/>
          <p:nvPr/>
        </p:nvGrpSpPr>
        <p:grpSpPr>
          <a:xfrm>
            <a:off x="2047214" y="1818470"/>
            <a:ext cx="1182276" cy="662027"/>
            <a:chOff x="2029517" y="1732295"/>
            <a:chExt cx="1149068" cy="643432"/>
          </a:xfrm>
        </p:grpSpPr>
        <p:grpSp>
          <p:nvGrpSpPr>
            <p:cNvPr id="8819" name="Google Shape;8819;p72"/>
            <p:cNvGrpSpPr/>
            <p:nvPr/>
          </p:nvGrpSpPr>
          <p:grpSpPr>
            <a:xfrm>
              <a:off x="2708660" y="1746937"/>
              <a:ext cx="455427" cy="244429"/>
              <a:chOff x="2700693" y="1746937"/>
              <a:chExt cx="455427" cy="244429"/>
            </a:xfrm>
          </p:grpSpPr>
          <p:grpSp>
            <p:nvGrpSpPr>
              <p:cNvPr id="8820" name="Google Shape;8820;p72"/>
              <p:cNvGrpSpPr/>
              <p:nvPr/>
            </p:nvGrpSpPr>
            <p:grpSpPr>
              <a:xfrm>
                <a:off x="2905682" y="1782817"/>
                <a:ext cx="250438" cy="208549"/>
                <a:chOff x="2905682" y="1782817"/>
                <a:chExt cx="250438" cy="208549"/>
              </a:xfrm>
            </p:grpSpPr>
            <p:cxnSp>
              <p:nvCxnSpPr>
                <p:cNvPr id="8821" name="Google Shape;8821;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22" name="Google Shape;8822;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2"/>
              <p:cNvGrpSpPr/>
              <p:nvPr/>
            </p:nvGrpSpPr>
            <p:grpSpPr>
              <a:xfrm>
                <a:off x="2700693" y="1746937"/>
                <a:ext cx="449967" cy="72374"/>
                <a:chOff x="2700693" y="1746937"/>
                <a:chExt cx="449967" cy="72374"/>
              </a:xfrm>
            </p:grpSpPr>
            <p:cxnSp>
              <p:nvCxnSpPr>
                <p:cNvPr id="8824" name="Google Shape;8824;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25" name="Google Shape;8825;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6" name="Google Shape;8826;p72"/>
            <p:cNvGrpSpPr/>
            <p:nvPr/>
          </p:nvGrpSpPr>
          <p:grpSpPr>
            <a:xfrm>
              <a:off x="2029517" y="1732295"/>
              <a:ext cx="1149068" cy="643432"/>
              <a:chOff x="2029517" y="1732295"/>
              <a:chExt cx="1149068" cy="643432"/>
            </a:xfrm>
          </p:grpSpPr>
          <p:grpSp>
            <p:nvGrpSpPr>
              <p:cNvPr id="8827" name="Google Shape;8827;p72"/>
              <p:cNvGrpSpPr/>
              <p:nvPr/>
            </p:nvGrpSpPr>
            <p:grpSpPr>
              <a:xfrm>
                <a:off x="2703618" y="2103152"/>
                <a:ext cx="474966" cy="260017"/>
                <a:chOff x="2703618" y="2103152"/>
                <a:chExt cx="474966" cy="260017"/>
              </a:xfrm>
            </p:grpSpPr>
            <p:grpSp>
              <p:nvGrpSpPr>
                <p:cNvPr id="8828" name="Google Shape;8828;p72"/>
                <p:cNvGrpSpPr/>
                <p:nvPr/>
              </p:nvGrpSpPr>
              <p:grpSpPr>
                <a:xfrm>
                  <a:off x="2703618" y="2290640"/>
                  <a:ext cx="450291" cy="72529"/>
                  <a:chOff x="2703618" y="2290640"/>
                  <a:chExt cx="450291" cy="72529"/>
                </a:xfrm>
              </p:grpSpPr>
              <p:cxnSp>
                <p:nvCxnSpPr>
                  <p:cNvPr id="8829" name="Google Shape;8829;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30" name="Google Shape;8830;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2"/>
                <p:cNvGrpSpPr/>
                <p:nvPr/>
              </p:nvGrpSpPr>
              <p:grpSpPr>
                <a:xfrm>
                  <a:off x="2908607" y="2103152"/>
                  <a:ext cx="269977" cy="223538"/>
                  <a:chOff x="2908607" y="2103152"/>
                  <a:chExt cx="269977" cy="223538"/>
                </a:xfrm>
              </p:grpSpPr>
              <p:cxnSp>
                <p:nvCxnSpPr>
                  <p:cNvPr id="8832" name="Google Shape;8832;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33" name="Google Shape;8833;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4" name="Google Shape;8834;p72"/>
              <p:cNvGrpSpPr/>
              <p:nvPr/>
            </p:nvGrpSpPr>
            <p:grpSpPr>
              <a:xfrm>
                <a:off x="2029517" y="1732295"/>
                <a:ext cx="685827" cy="643432"/>
                <a:chOff x="2029517" y="1732295"/>
                <a:chExt cx="685827" cy="643432"/>
              </a:xfrm>
            </p:grpSpPr>
            <p:sp>
              <p:nvSpPr>
                <p:cNvPr id="8835" name="Google Shape;8835;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6" name="Google Shape;8836;p72"/>
                <p:cNvGrpSpPr/>
                <p:nvPr/>
              </p:nvGrpSpPr>
              <p:grpSpPr>
                <a:xfrm>
                  <a:off x="2158948" y="1732295"/>
                  <a:ext cx="556396" cy="333108"/>
                  <a:chOff x="2158948" y="1732295"/>
                  <a:chExt cx="556396" cy="333108"/>
                </a:xfrm>
              </p:grpSpPr>
              <p:cxnSp>
                <p:nvCxnSpPr>
                  <p:cNvPr id="8837" name="Google Shape;8837;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38" name="Google Shape;8838;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2"/>
                <p:cNvGrpSpPr/>
                <p:nvPr/>
              </p:nvGrpSpPr>
              <p:grpSpPr>
                <a:xfrm>
                  <a:off x="2159908" y="2065057"/>
                  <a:ext cx="550884" cy="310670"/>
                  <a:chOff x="2159908" y="2065057"/>
                  <a:chExt cx="550884" cy="310670"/>
                </a:xfrm>
              </p:grpSpPr>
              <p:cxnSp>
                <p:nvCxnSpPr>
                  <p:cNvPr id="8840" name="Google Shape;8840;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41" name="Google Shape;8841;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842" name="Google Shape;8842;p72"/>
          <p:cNvGrpSpPr/>
          <p:nvPr/>
        </p:nvGrpSpPr>
        <p:grpSpPr>
          <a:xfrm>
            <a:off x="732462" y="1766083"/>
            <a:ext cx="962651" cy="810058"/>
            <a:chOff x="732462" y="1766083"/>
            <a:chExt cx="962651" cy="810058"/>
          </a:xfrm>
        </p:grpSpPr>
        <p:grpSp>
          <p:nvGrpSpPr>
            <p:cNvPr id="8843" name="Google Shape;8843;p72"/>
            <p:cNvGrpSpPr/>
            <p:nvPr/>
          </p:nvGrpSpPr>
          <p:grpSpPr>
            <a:xfrm>
              <a:off x="732462" y="1908333"/>
              <a:ext cx="339369" cy="524756"/>
              <a:chOff x="844912" y="1819635"/>
              <a:chExt cx="329836" cy="510016"/>
            </a:xfrm>
          </p:grpSpPr>
          <p:sp>
            <p:nvSpPr>
              <p:cNvPr id="8844" name="Google Shape;8844;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72"/>
            <p:cNvGrpSpPr/>
            <p:nvPr/>
          </p:nvGrpSpPr>
          <p:grpSpPr>
            <a:xfrm>
              <a:off x="1184858" y="2256650"/>
              <a:ext cx="510255" cy="319491"/>
              <a:chOff x="1284601" y="2158168"/>
              <a:chExt cx="495923" cy="310517"/>
            </a:xfrm>
          </p:grpSpPr>
          <p:sp>
            <p:nvSpPr>
              <p:cNvPr id="8851" name="Google Shape;8851;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2" name="Google Shape;8852;p72"/>
              <p:cNvGrpSpPr/>
              <p:nvPr/>
            </p:nvGrpSpPr>
            <p:grpSpPr>
              <a:xfrm>
                <a:off x="1507666" y="2158168"/>
                <a:ext cx="272858" cy="310517"/>
                <a:chOff x="1507666" y="2158168"/>
                <a:chExt cx="272858" cy="310517"/>
              </a:xfrm>
            </p:grpSpPr>
            <p:grpSp>
              <p:nvGrpSpPr>
                <p:cNvPr id="8853" name="Google Shape;8853;p72"/>
                <p:cNvGrpSpPr/>
                <p:nvPr/>
              </p:nvGrpSpPr>
              <p:grpSpPr>
                <a:xfrm>
                  <a:off x="1507666" y="2176104"/>
                  <a:ext cx="166395" cy="273149"/>
                  <a:chOff x="1507666" y="2176104"/>
                  <a:chExt cx="166395" cy="273149"/>
                </a:xfrm>
              </p:grpSpPr>
              <p:sp>
                <p:nvSpPr>
                  <p:cNvPr id="8854" name="Google Shape;8854;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1" name="Google Shape;8861;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3" name="Google Shape;8863;p72"/>
            <p:cNvGrpSpPr/>
            <p:nvPr/>
          </p:nvGrpSpPr>
          <p:grpSpPr>
            <a:xfrm>
              <a:off x="1184858" y="1766083"/>
              <a:ext cx="510255" cy="319491"/>
              <a:chOff x="1284601" y="1681380"/>
              <a:chExt cx="495923" cy="310517"/>
            </a:xfrm>
          </p:grpSpPr>
          <p:sp>
            <p:nvSpPr>
              <p:cNvPr id="8864" name="Google Shape;8864;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5" name="Google Shape;8865;p72"/>
              <p:cNvGrpSpPr/>
              <p:nvPr/>
            </p:nvGrpSpPr>
            <p:grpSpPr>
              <a:xfrm>
                <a:off x="1507666" y="1681380"/>
                <a:ext cx="272858" cy="310517"/>
                <a:chOff x="1507666" y="1681380"/>
                <a:chExt cx="272858" cy="310517"/>
              </a:xfrm>
            </p:grpSpPr>
            <p:grpSp>
              <p:nvGrpSpPr>
                <p:cNvPr id="8866" name="Google Shape;8866;p72"/>
                <p:cNvGrpSpPr/>
                <p:nvPr/>
              </p:nvGrpSpPr>
              <p:grpSpPr>
                <a:xfrm>
                  <a:off x="1507666" y="1700120"/>
                  <a:ext cx="166395" cy="272984"/>
                  <a:chOff x="1507666" y="1700120"/>
                  <a:chExt cx="166395" cy="272984"/>
                </a:xfrm>
              </p:grpSpPr>
              <p:sp>
                <p:nvSpPr>
                  <p:cNvPr id="8867" name="Google Shape;8867;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4" name="Google Shape;8874;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76" name="Google Shape;8876;p72"/>
          <p:cNvGrpSpPr/>
          <p:nvPr/>
        </p:nvGrpSpPr>
        <p:grpSpPr>
          <a:xfrm>
            <a:off x="6841403" y="2533512"/>
            <a:ext cx="1622269" cy="552443"/>
            <a:chOff x="6894650" y="2574740"/>
            <a:chExt cx="1445100" cy="492111"/>
          </a:xfrm>
        </p:grpSpPr>
        <p:sp>
          <p:nvSpPr>
            <p:cNvPr id="8877" name="Google Shape;8877;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2" name="Google Shape;8882;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83" name="Google Shape;8883;p72"/>
          <p:cNvGrpSpPr/>
          <p:nvPr/>
        </p:nvGrpSpPr>
        <p:grpSpPr>
          <a:xfrm>
            <a:off x="6860946" y="3907768"/>
            <a:ext cx="1583206" cy="475705"/>
            <a:chOff x="6953919" y="3907920"/>
            <a:chExt cx="1377300" cy="475705"/>
          </a:xfrm>
        </p:grpSpPr>
        <p:cxnSp>
          <p:nvCxnSpPr>
            <p:cNvPr id="8884" name="Google Shape;8884;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85" name="Google Shape;8885;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86" name="Google Shape;8886;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87" name="Google Shape;8887;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88" name="Google Shape;8888;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89" name="Google Shape;8889;p72"/>
          <p:cNvGrpSpPr/>
          <p:nvPr/>
        </p:nvGrpSpPr>
        <p:grpSpPr>
          <a:xfrm>
            <a:off x="2364534" y="2668913"/>
            <a:ext cx="836286" cy="824529"/>
            <a:chOff x="2389399" y="2595741"/>
            <a:chExt cx="812796" cy="801369"/>
          </a:xfrm>
        </p:grpSpPr>
        <p:grpSp>
          <p:nvGrpSpPr>
            <p:cNvPr id="8890" name="Google Shape;8890;p72"/>
            <p:cNvGrpSpPr/>
            <p:nvPr/>
          </p:nvGrpSpPr>
          <p:grpSpPr>
            <a:xfrm>
              <a:off x="2492145" y="2881565"/>
              <a:ext cx="607300" cy="229751"/>
              <a:chOff x="2492145" y="2881565"/>
              <a:chExt cx="607300" cy="229751"/>
            </a:xfrm>
          </p:grpSpPr>
          <p:sp>
            <p:nvSpPr>
              <p:cNvPr id="8891" name="Google Shape;8891;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72"/>
            <p:cNvGrpSpPr/>
            <p:nvPr/>
          </p:nvGrpSpPr>
          <p:grpSpPr>
            <a:xfrm>
              <a:off x="2389399" y="2595741"/>
              <a:ext cx="812796" cy="296825"/>
              <a:chOff x="2389399" y="2595741"/>
              <a:chExt cx="812796" cy="296825"/>
            </a:xfrm>
          </p:grpSpPr>
          <p:grpSp>
            <p:nvGrpSpPr>
              <p:cNvPr id="8895" name="Google Shape;8895;p72"/>
              <p:cNvGrpSpPr/>
              <p:nvPr/>
            </p:nvGrpSpPr>
            <p:grpSpPr>
              <a:xfrm>
                <a:off x="2389399" y="2595741"/>
                <a:ext cx="363638" cy="296825"/>
                <a:chOff x="2389399" y="2595741"/>
                <a:chExt cx="363638" cy="296825"/>
              </a:xfrm>
            </p:grpSpPr>
            <p:grpSp>
              <p:nvGrpSpPr>
                <p:cNvPr id="8896" name="Google Shape;8896;p72"/>
                <p:cNvGrpSpPr/>
                <p:nvPr/>
              </p:nvGrpSpPr>
              <p:grpSpPr>
                <a:xfrm>
                  <a:off x="2493852" y="2794333"/>
                  <a:ext cx="259185" cy="98232"/>
                  <a:chOff x="2493852" y="2794333"/>
                  <a:chExt cx="259185" cy="98232"/>
                </a:xfrm>
              </p:grpSpPr>
              <p:sp>
                <p:nvSpPr>
                  <p:cNvPr id="8897" name="Google Shape;8897;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72"/>
                <p:cNvGrpSpPr/>
                <p:nvPr/>
              </p:nvGrpSpPr>
              <p:grpSpPr>
                <a:xfrm>
                  <a:off x="2389399" y="2595741"/>
                  <a:ext cx="224343" cy="182054"/>
                  <a:chOff x="2389399" y="2595741"/>
                  <a:chExt cx="224343" cy="182054"/>
                </a:xfrm>
              </p:grpSpPr>
              <p:sp>
                <p:nvSpPr>
                  <p:cNvPr id="8901" name="Google Shape;8901;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3" name="Google Shape;8903;p72"/>
              <p:cNvGrpSpPr/>
              <p:nvPr/>
            </p:nvGrpSpPr>
            <p:grpSpPr>
              <a:xfrm>
                <a:off x="2683630" y="2595741"/>
                <a:ext cx="224334" cy="296825"/>
                <a:chOff x="2683630" y="2595741"/>
                <a:chExt cx="224334" cy="296825"/>
              </a:xfrm>
            </p:grpSpPr>
            <p:grpSp>
              <p:nvGrpSpPr>
                <p:cNvPr id="8904" name="Google Shape;8904;p72"/>
                <p:cNvGrpSpPr/>
                <p:nvPr/>
              </p:nvGrpSpPr>
              <p:grpSpPr>
                <a:xfrm>
                  <a:off x="2788083" y="2794333"/>
                  <a:ext cx="15356" cy="98232"/>
                  <a:chOff x="2788083" y="2794333"/>
                  <a:chExt cx="15356" cy="98232"/>
                </a:xfrm>
              </p:grpSpPr>
              <p:sp>
                <p:nvSpPr>
                  <p:cNvPr id="8905" name="Google Shape;8905;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72"/>
                <p:cNvGrpSpPr/>
                <p:nvPr/>
              </p:nvGrpSpPr>
              <p:grpSpPr>
                <a:xfrm>
                  <a:off x="2683630" y="2595741"/>
                  <a:ext cx="224334" cy="182054"/>
                  <a:chOff x="2683630" y="2595741"/>
                  <a:chExt cx="224334" cy="182054"/>
                </a:xfrm>
              </p:grpSpPr>
              <p:sp>
                <p:nvSpPr>
                  <p:cNvPr id="8909" name="Google Shape;8909;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1" name="Google Shape;8911;p72"/>
              <p:cNvGrpSpPr/>
              <p:nvPr/>
            </p:nvGrpSpPr>
            <p:grpSpPr>
              <a:xfrm>
                <a:off x="2838475" y="2595741"/>
                <a:ext cx="363719" cy="296825"/>
                <a:chOff x="2838475" y="2595741"/>
                <a:chExt cx="363719" cy="296825"/>
              </a:xfrm>
            </p:grpSpPr>
            <p:grpSp>
              <p:nvGrpSpPr>
                <p:cNvPr id="8912" name="Google Shape;8912;p72"/>
                <p:cNvGrpSpPr/>
                <p:nvPr/>
              </p:nvGrpSpPr>
              <p:grpSpPr>
                <a:xfrm>
                  <a:off x="2838475" y="2794333"/>
                  <a:ext cx="259185" cy="98232"/>
                  <a:chOff x="2838475" y="2794333"/>
                  <a:chExt cx="259185" cy="98232"/>
                </a:xfrm>
              </p:grpSpPr>
              <p:sp>
                <p:nvSpPr>
                  <p:cNvPr id="8913" name="Google Shape;8913;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72"/>
                <p:cNvGrpSpPr/>
                <p:nvPr/>
              </p:nvGrpSpPr>
              <p:grpSpPr>
                <a:xfrm>
                  <a:off x="2977852" y="2595741"/>
                  <a:ext cx="224343" cy="182054"/>
                  <a:chOff x="2977852" y="2595741"/>
                  <a:chExt cx="224343" cy="182054"/>
                </a:xfrm>
              </p:grpSpPr>
              <p:sp>
                <p:nvSpPr>
                  <p:cNvPr id="8917" name="Google Shape;8917;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19" name="Google Shape;8919;p72"/>
            <p:cNvGrpSpPr/>
            <p:nvPr/>
          </p:nvGrpSpPr>
          <p:grpSpPr>
            <a:xfrm>
              <a:off x="2389399" y="3100241"/>
              <a:ext cx="812796" cy="296869"/>
              <a:chOff x="2389399" y="3100241"/>
              <a:chExt cx="812796" cy="296869"/>
            </a:xfrm>
          </p:grpSpPr>
          <p:grpSp>
            <p:nvGrpSpPr>
              <p:cNvPr id="8920" name="Google Shape;8920;p72"/>
              <p:cNvGrpSpPr/>
              <p:nvPr/>
            </p:nvGrpSpPr>
            <p:grpSpPr>
              <a:xfrm>
                <a:off x="2683630" y="3100241"/>
                <a:ext cx="224334" cy="296869"/>
                <a:chOff x="2683630" y="3100241"/>
                <a:chExt cx="224334" cy="296869"/>
              </a:xfrm>
            </p:grpSpPr>
            <p:grpSp>
              <p:nvGrpSpPr>
                <p:cNvPr id="8921" name="Google Shape;8921;p72"/>
                <p:cNvGrpSpPr/>
                <p:nvPr/>
              </p:nvGrpSpPr>
              <p:grpSpPr>
                <a:xfrm>
                  <a:off x="2788083" y="3100241"/>
                  <a:ext cx="15356" cy="98237"/>
                  <a:chOff x="2788083" y="3100241"/>
                  <a:chExt cx="15356" cy="98237"/>
                </a:xfrm>
              </p:grpSpPr>
              <p:sp>
                <p:nvSpPr>
                  <p:cNvPr id="8922" name="Google Shape;8922;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72"/>
                <p:cNvGrpSpPr/>
                <p:nvPr/>
              </p:nvGrpSpPr>
              <p:grpSpPr>
                <a:xfrm>
                  <a:off x="2683630" y="3215065"/>
                  <a:ext cx="224334" cy="182045"/>
                  <a:chOff x="2683630" y="3215065"/>
                  <a:chExt cx="224334" cy="182045"/>
                </a:xfrm>
              </p:grpSpPr>
              <p:sp>
                <p:nvSpPr>
                  <p:cNvPr id="8926" name="Google Shape;8926;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8" name="Google Shape;8928;p72"/>
              <p:cNvGrpSpPr/>
              <p:nvPr/>
            </p:nvGrpSpPr>
            <p:grpSpPr>
              <a:xfrm>
                <a:off x="2389399" y="3100241"/>
                <a:ext cx="363638" cy="296869"/>
                <a:chOff x="2389399" y="3100241"/>
                <a:chExt cx="363638" cy="296869"/>
              </a:xfrm>
            </p:grpSpPr>
            <p:grpSp>
              <p:nvGrpSpPr>
                <p:cNvPr id="8929" name="Google Shape;8929;p72"/>
                <p:cNvGrpSpPr/>
                <p:nvPr/>
              </p:nvGrpSpPr>
              <p:grpSpPr>
                <a:xfrm>
                  <a:off x="2493852" y="3100241"/>
                  <a:ext cx="259185" cy="98237"/>
                  <a:chOff x="2493852" y="3100241"/>
                  <a:chExt cx="259185" cy="98237"/>
                </a:xfrm>
              </p:grpSpPr>
              <p:sp>
                <p:nvSpPr>
                  <p:cNvPr id="8930" name="Google Shape;8930;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2"/>
                <p:cNvGrpSpPr/>
                <p:nvPr/>
              </p:nvGrpSpPr>
              <p:grpSpPr>
                <a:xfrm>
                  <a:off x="2389399" y="3215065"/>
                  <a:ext cx="224343" cy="182045"/>
                  <a:chOff x="2389399" y="3215065"/>
                  <a:chExt cx="224343" cy="182045"/>
                </a:xfrm>
              </p:grpSpPr>
              <p:sp>
                <p:nvSpPr>
                  <p:cNvPr id="8934" name="Google Shape;8934;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6" name="Google Shape;8936;p72"/>
              <p:cNvGrpSpPr/>
              <p:nvPr/>
            </p:nvGrpSpPr>
            <p:grpSpPr>
              <a:xfrm>
                <a:off x="2838475" y="3100241"/>
                <a:ext cx="363719" cy="296869"/>
                <a:chOff x="2838475" y="3100241"/>
                <a:chExt cx="363719" cy="296869"/>
              </a:xfrm>
            </p:grpSpPr>
            <p:grpSp>
              <p:nvGrpSpPr>
                <p:cNvPr id="8937" name="Google Shape;8937;p72"/>
                <p:cNvGrpSpPr/>
                <p:nvPr/>
              </p:nvGrpSpPr>
              <p:grpSpPr>
                <a:xfrm>
                  <a:off x="2838475" y="3100241"/>
                  <a:ext cx="259185" cy="98237"/>
                  <a:chOff x="2838475" y="3100241"/>
                  <a:chExt cx="259185" cy="98237"/>
                </a:xfrm>
              </p:grpSpPr>
              <p:sp>
                <p:nvSpPr>
                  <p:cNvPr id="8938" name="Google Shape;8938;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72"/>
                <p:cNvGrpSpPr/>
                <p:nvPr/>
              </p:nvGrpSpPr>
              <p:grpSpPr>
                <a:xfrm>
                  <a:off x="2977852" y="3215065"/>
                  <a:ext cx="224343" cy="182045"/>
                  <a:chOff x="2977852" y="3215065"/>
                  <a:chExt cx="224343" cy="182045"/>
                </a:xfrm>
              </p:grpSpPr>
              <p:sp>
                <p:nvSpPr>
                  <p:cNvPr id="8942" name="Google Shape;8942;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947"/>
        <p:cNvGrpSpPr/>
        <p:nvPr/>
      </p:nvGrpSpPr>
      <p:grpSpPr>
        <a:xfrm>
          <a:off x="0" y="0"/>
          <a:ext cx="0" cy="0"/>
          <a:chOff x="0" y="0"/>
          <a:chExt cx="0" cy="0"/>
        </a:xfrm>
      </p:grpSpPr>
      <p:grpSp>
        <p:nvGrpSpPr>
          <p:cNvPr id="8948" name="Google Shape;8948;p73"/>
          <p:cNvGrpSpPr/>
          <p:nvPr/>
        </p:nvGrpSpPr>
        <p:grpSpPr>
          <a:xfrm>
            <a:off x="718875" y="3363288"/>
            <a:ext cx="2390414" cy="1024800"/>
            <a:chOff x="728925" y="3296613"/>
            <a:chExt cx="2390414" cy="1024800"/>
          </a:xfrm>
        </p:grpSpPr>
        <p:grpSp>
          <p:nvGrpSpPr>
            <p:cNvPr id="8949" name="Google Shape;8949;p73"/>
            <p:cNvGrpSpPr/>
            <p:nvPr/>
          </p:nvGrpSpPr>
          <p:grpSpPr>
            <a:xfrm>
              <a:off x="728925" y="3619800"/>
              <a:ext cx="2390414" cy="500893"/>
              <a:chOff x="728925" y="3619800"/>
              <a:chExt cx="2390414" cy="500893"/>
            </a:xfrm>
          </p:grpSpPr>
          <p:sp>
            <p:nvSpPr>
              <p:cNvPr id="8950" name="Google Shape;8950;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1" name="Google Shape;8951;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52" name="Google Shape;8952;p73"/>
            <p:cNvGrpSpPr/>
            <p:nvPr/>
          </p:nvGrpSpPr>
          <p:grpSpPr>
            <a:xfrm>
              <a:off x="1348050" y="3296613"/>
              <a:ext cx="1706152" cy="1024800"/>
              <a:chOff x="1348050" y="3296613"/>
              <a:chExt cx="1706152" cy="1024800"/>
            </a:xfrm>
          </p:grpSpPr>
          <p:sp>
            <p:nvSpPr>
              <p:cNvPr id="8953" name="Google Shape;8953;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4" name="Google Shape;8954;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5" name="Google Shape;8955;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6" name="Google Shape;8956;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7" name="Google Shape;8957;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58" name="Google Shape;8958;p73"/>
            <p:cNvGrpSpPr/>
            <p:nvPr/>
          </p:nvGrpSpPr>
          <p:grpSpPr>
            <a:xfrm>
              <a:off x="1455707" y="3654858"/>
              <a:ext cx="1491150" cy="417657"/>
              <a:chOff x="1455707" y="3654858"/>
              <a:chExt cx="1491150" cy="417657"/>
            </a:xfrm>
          </p:grpSpPr>
          <p:sp>
            <p:nvSpPr>
              <p:cNvPr id="8959" name="Google Shape;8959;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9" name="Google Shape;8979;p73"/>
          <p:cNvGraphicFramePr/>
          <p:nvPr/>
        </p:nvGraphicFramePr>
        <p:xfrm>
          <a:off x="5954575" y="2361200"/>
          <a:ext cx="3000000" cy="3000000"/>
        </p:xfrm>
        <a:graphic>
          <a:graphicData uri="http://schemas.openxmlformats.org/drawingml/2006/table">
            <a:tbl>
              <a:tblPr>
                <a:noFill/>
                <a:tableStyleId>{2A2F4B2E-8EDE-42B6-B6E3-67527F905766}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80" name="Google Shape;8980;p73"/>
          <p:cNvGrpSpPr/>
          <p:nvPr/>
        </p:nvGrpSpPr>
        <p:grpSpPr>
          <a:xfrm>
            <a:off x="727251" y="1188964"/>
            <a:ext cx="2396505" cy="976502"/>
            <a:chOff x="749309" y="1112739"/>
            <a:chExt cx="2371603" cy="976502"/>
          </a:xfrm>
        </p:grpSpPr>
        <p:grpSp>
          <p:nvGrpSpPr>
            <p:cNvPr id="8981" name="Google Shape;8981;p73"/>
            <p:cNvGrpSpPr/>
            <p:nvPr/>
          </p:nvGrpSpPr>
          <p:grpSpPr>
            <a:xfrm>
              <a:off x="1092126" y="1112739"/>
              <a:ext cx="2028786" cy="975464"/>
              <a:chOff x="1092126" y="1112739"/>
              <a:chExt cx="2028786" cy="975464"/>
            </a:xfrm>
          </p:grpSpPr>
          <p:sp>
            <p:nvSpPr>
              <p:cNvPr id="8982" name="Google Shape;8982;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3"/>
            <p:cNvGrpSpPr/>
            <p:nvPr/>
          </p:nvGrpSpPr>
          <p:grpSpPr>
            <a:xfrm>
              <a:off x="749309" y="1112739"/>
              <a:ext cx="314700" cy="975464"/>
              <a:chOff x="749309" y="1112739"/>
              <a:chExt cx="314700" cy="975464"/>
            </a:xfrm>
          </p:grpSpPr>
          <p:sp>
            <p:nvSpPr>
              <p:cNvPr id="9007" name="Google Shape;9007;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1" name="Google Shape;9011;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015" name="Google Shape;9015;p73"/>
          <p:cNvGraphicFramePr/>
          <p:nvPr/>
        </p:nvGraphicFramePr>
        <p:xfrm>
          <a:off x="5954600" y="1188950"/>
          <a:ext cx="3000000" cy="3000000"/>
        </p:xfrm>
        <a:graphic>
          <a:graphicData uri="http://schemas.openxmlformats.org/drawingml/2006/table">
            <a:tbl>
              <a:tblPr>
                <a:noFill/>
                <a:tableStyleId>{2A2F4B2E-8EDE-42B6-B6E3-67527F905766}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016" name="Google Shape;9016;p73"/>
          <p:cNvGraphicFramePr/>
          <p:nvPr/>
        </p:nvGraphicFramePr>
        <p:xfrm>
          <a:off x="3375463" y="2361200"/>
          <a:ext cx="3000000" cy="3000000"/>
        </p:xfrm>
        <a:graphic>
          <a:graphicData uri="http://schemas.openxmlformats.org/drawingml/2006/table">
            <a:tbl>
              <a:tblPr>
                <a:noFill/>
                <a:tableStyleId>{2A2F4B2E-8EDE-42B6-B6E3-67527F905766}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17" name="Google Shape;9017;p73"/>
          <p:cNvGrpSpPr/>
          <p:nvPr/>
        </p:nvGrpSpPr>
        <p:grpSpPr>
          <a:xfrm>
            <a:off x="3377449" y="3352160"/>
            <a:ext cx="2363377" cy="1047062"/>
            <a:chOff x="3358399" y="3285485"/>
            <a:chExt cx="2363377" cy="1047062"/>
          </a:xfrm>
        </p:grpSpPr>
        <p:grpSp>
          <p:nvGrpSpPr>
            <p:cNvPr id="9018" name="Google Shape;9018;p73"/>
            <p:cNvGrpSpPr/>
            <p:nvPr/>
          </p:nvGrpSpPr>
          <p:grpSpPr>
            <a:xfrm>
              <a:off x="3358412" y="3285485"/>
              <a:ext cx="2363244" cy="139500"/>
              <a:chOff x="3358412" y="3285485"/>
              <a:chExt cx="2363244" cy="139500"/>
            </a:xfrm>
          </p:grpSpPr>
          <p:sp>
            <p:nvSpPr>
              <p:cNvPr id="9019" name="Google Shape;9019;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73"/>
            <p:cNvGrpSpPr/>
            <p:nvPr/>
          </p:nvGrpSpPr>
          <p:grpSpPr>
            <a:xfrm>
              <a:off x="3358412" y="3466996"/>
              <a:ext cx="2363244" cy="139500"/>
              <a:chOff x="3358412" y="3466996"/>
              <a:chExt cx="2363244" cy="139500"/>
            </a:xfrm>
          </p:grpSpPr>
          <p:sp>
            <p:nvSpPr>
              <p:cNvPr id="9025" name="Google Shape;9025;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73"/>
            <p:cNvGrpSpPr/>
            <p:nvPr/>
          </p:nvGrpSpPr>
          <p:grpSpPr>
            <a:xfrm>
              <a:off x="3358412" y="3648507"/>
              <a:ext cx="2363244" cy="139500"/>
              <a:chOff x="3358412" y="3648507"/>
              <a:chExt cx="2363244" cy="139500"/>
            </a:xfrm>
          </p:grpSpPr>
          <p:sp>
            <p:nvSpPr>
              <p:cNvPr id="9031" name="Google Shape;9031;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3"/>
            <p:cNvGrpSpPr/>
            <p:nvPr/>
          </p:nvGrpSpPr>
          <p:grpSpPr>
            <a:xfrm>
              <a:off x="3358412" y="3830018"/>
              <a:ext cx="2363244" cy="139500"/>
              <a:chOff x="3358412" y="3830018"/>
              <a:chExt cx="2363244" cy="139500"/>
            </a:xfrm>
          </p:grpSpPr>
          <p:sp>
            <p:nvSpPr>
              <p:cNvPr id="9037" name="Google Shape;9037;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73"/>
            <p:cNvGrpSpPr/>
            <p:nvPr/>
          </p:nvGrpSpPr>
          <p:grpSpPr>
            <a:xfrm>
              <a:off x="3358399" y="4011514"/>
              <a:ext cx="2363377" cy="139537"/>
              <a:chOff x="3294800" y="4134603"/>
              <a:chExt cx="2638876" cy="152400"/>
            </a:xfrm>
          </p:grpSpPr>
          <p:sp>
            <p:nvSpPr>
              <p:cNvPr id="9043" name="Google Shape;9043;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73"/>
            <p:cNvGrpSpPr/>
            <p:nvPr/>
          </p:nvGrpSpPr>
          <p:grpSpPr>
            <a:xfrm>
              <a:off x="3358399" y="4193010"/>
              <a:ext cx="2363377" cy="139537"/>
              <a:chOff x="3294800" y="4134603"/>
              <a:chExt cx="2638876" cy="152400"/>
            </a:xfrm>
          </p:grpSpPr>
          <p:sp>
            <p:nvSpPr>
              <p:cNvPr id="9049" name="Google Shape;9049;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54" name="Google Shape;9054;p73"/>
          <p:cNvGraphicFramePr/>
          <p:nvPr/>
        </p:nvGraphicFramePr>
        <p:xfrm>
          <a:off x="728250" y="2361200"/>
          <a:ext cx="3000000" cy="3000000"/>
        </p:xfrm>
        <a:graphic>
          <a:graphicData uri="http://schemas.openxmlformats.org/drawingml/2006/table">
            <a:tbl>
              <a:tblPr>
                <a:noFill/>
                <a:tableStyleId>{2A2F4B2E-8EDE-42B6-B6E3-67527F905766}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55" name="Google Shape;9055;p73"/>
          <p:cNvGrpSpPr/>
          <p:nvPr/>
        </p:nvGrpSpPr>
        <p:grpSpPr>
          <a:xfrm>
            <a:off x="4177919" y="2765014"/>
            <a:ext cx="1302095" cy="60959"/>
            <a:chOff x="3558802" y="4011427"/>
            <a:chExt cx="1866000" cy="111300"/>
          </a:xfrm>
        </p:grpSpPr>
        <p:sp>
          <p:nvSpPr>
            <p:cNvPr id="9056" name="Google Shape;9056;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73"/>
          <p:cNvGrpSpPr/>
          <p:nvPr/>
        </p:nvGrpSpPr>
        <p:grpSpPr>
          <a:xfrm>
            <a:off x="4723407" y="3047174"/>
            <a:ext cx="914340" cy="60959"/>
            <a:chOff x="3558802" y="4011427"/>
            <a:chExt cx="1866000" cy="111300"/>
          </a:xfrm>
        </p:grpSpPr>
        <p:sp>
          <p:nvSpPr>
            <p:cNvPr id="9059" name="Google Shape;9059;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73"/>
          <p:cNvGrpSpPr/>
          <p:nvPr/>
        </p:nvGrpSpPr>
        <p:grpSpPr>
          <a:xfrm>
            <a:off x="5926924" y="3381697"/>
            <a:ext cx="2519825" cy="1001454"/>
            <a:chOff x="1906114" y="789980"/>
            <a:chExt cx="1487676" cy="606868"/>
          </a:xfrm>
        </p:grpSpPr>
        <p:cxnSp>
          <p:nvCxnSpPr>
            <p:cNvPr id="9062" name="Google Shape;9062;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63" name="Google Shape;9063;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64" name="Google Shape;9064;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065" name="Google Shape;9065;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066" name="Google Shape;9066;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067" name="Google Shape;9067;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68" name="Google Shape;9068;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69" name="Google Shape;9069;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76" name="Google Shape;9076;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77" name="Google Shape;9077;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78" name="Google Shape;9078;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73"/>
          <p:cNvGrpSpPr/>
          <p:nvPr/>
        </p:nvGrpSpPr>
        <p:grpSpPr>
          <a:xfrm>
            <a:off x="3372612" y="1159008"/>
            <a:ext cx="2363393" cy="1005865"/>
            <a:chOff x="3292400" y="1193188"/>
            <a:chExt cx="2615240" cy="1131075"/>
          </a:xfrm>
        </p:grpSpPr>
        <p:sp>
          <p:nvSpPr>
            <p:cNvPr id="9080" name="Google Shape;9080;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81" name="Google Shape;9081;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82" name="Google Shape;9082;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83" name="Google Shape;9083;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84" name="Google Shape;9084;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85" name="Google Shape;9085;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86" name="Google Shape;9086;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87" name="Google Shape;9087;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88" name="Google Shape;9088;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89" name="Google Shape;9089;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90" name="Google Shape;9090;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1" name="Google Shape;9091;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92" name="Google Shape;9092;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3" name="Google Shape;9093;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94" name="Google Shape;9094;p73"/>
            <p:cNvGrpSpPr/>
            <p:nvPr/>
          </p:nvGrpSpPr>
          <p:grpSpPr>
            <a:xfrm>
              <a:off x="3748438" y="1378608"/>
              <a:ext cx="2159202" cy="903971"/>
              <a:chOff x="1683525" y="2179850"/>
              <a:chExt cx="4519050" cy="2134525"/>
            </a:xfrm>
          </p:grpSpPr>
          <p:sp>
            <p:nvSpPr>
              <p:cNvPr id="9095" name="Google Shape;9095;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6" name="Google Shape;9096;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7" name="Google Shape;9097;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8" name="Google Shape;9098;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9" name="Google Shape;9099;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0" name="Google Shape;9100;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1" name="Google Shape;9101;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2" name="Google Shape;9102;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3" name="Google Shape;9103;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4" name="Google Shape;9104;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5" name="Google Shape;9105;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6" name="Google Shape;9106;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9110"/>
        <p:cNvGrpSpPr/>
        <p:nvPr/>
      </p:nvGrpSpPr>
      <p:grpSpPr>
        <a:xfrm>
          <a:off x="0" y="0"/>
          <a:ext cx="0" cy="0"/>
          <a:chOff x="0" y="0"/>
          <a:chExt cx="0" cy="0"/>
        </a:xfrm>
      </p:grpSpPr>
      <p:grpSp>
        <p:nvGrpSpPr>
          <p:cNvPr id="9111" name="Google Shape;9111;p74"/>
          <p:cNvGrpSpPr/>
          <p:nvPr/>
        </p:nvGrpSpPr>
        <p:grpSpPr>
          <a:xfrm>
            <a:off x="4814684" y="1191441"/>
            <a:ext cx="745431" cy="718863"/>
            <a:chOff x="4249973" y="1201875"/>
            <a:chExt cx="1958568" cy="1888762"/>
          </a:xfrm>
        </p:grpSpPr>
        <p:sp>
          <p:nvSpPr>
            <p:cNvPr id="9112" name="Google Shape;9112;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3" name="Google Shape;9113;p74"/>
            <p:cNvGrpSpPr/>
            <p:nvPr/>
          </p:nvGrpSpPr>
          <p:grpSpPr>
            <a:xfrm>
              <a:off x="5853086" y="1789142"/>
              <a:ext cx="355454" cy="1048099"/>
              <a:chOff x="5576108" y="2016725"/>
              <a:chExt cx="565200" cy="1666560"/>
            </a:xfrm>
          </p:grpSpPr>
          <p:sp>
            <p:nvSpPr>
              <p:cNvPr id="9114" name="Google Shape;9114;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15" name="Google Shape;9115;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74"/>
            <p:cNvGrpSpPr/>
            <p:nvPr/>
          </p:nvGrpSpPr>
          <p:grpSpPr>
            <a:xfrm>
              <a:off x="4869455" y="2691676"/>
              <a:ext cx="1013897" cy="398961"/>
              <a:chOff x="4012057" y="3451825"/>
              <a:chExt cx="1612175" cy="634379"/>
            </a:xfrm>
          </p:grpSpPr>
          <p:sp>
            <p:nvSpPr>
              <p:cNvPr id="9117" name="Google Shape;9117;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18" name="Google Shape;9118;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74"/>
            <p:cNvGrpSpPr/>
            <p:nvPr/>
          </p:nvGrpSpPr>
          <p:grpSpPr>
            <a:xfrm>
              <a:off x="4276937" y="2155961"/>
              <a:ext cx="651965" cy="891358"/>
              <a:chOff x="3069908" y="2599997"/>
              <a:chExt cx="1036675" cy="1417328"/>
            </a:xfrm>
          </p:grpSpPr>
          <p:sp>
            <p:nvSpPr>
              <p:cNvPr id="9120" name="Google Shape;9120;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1" name="Google Shape;9121;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74"/>
            <p:cNvGrpSpPr/>
            <p:nvPr/>
          </p:nvGrpSpPr>
          <p:grpSpPr>
            <a:xfrm>
              <a:off x="5054918" y="1201875"/>
              <a:ext cx="999548" cy="602711"/>
              <a:chOff x="4306958" y="1082925"/>
              <a:chExt cx="1589359" cy="958358"/>
            </a:xfrm>
          </p:grpSpPr>
          <p:sp>
            <p:nvSpPr>
              <p:cNvPr id="9123" name="Google Shape;9123;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4" name="Google Shape;9124;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4"/>
            <p:cNvGrpSpPr/>
            <p:nvPr/>
          </p:nvGrpSpPr>
          <p:grpSpPr>
            <a:xfrm>
              <a:off x="4249973" y="1303451"/>
              <a:ext cx="799317" cy="841334"/>
              <a:chOff x="3027033" y="1244439"/>
              <a:chExt cx="1270977" cy="1337786"/>
            </a:xfrm>
          </p:grpSpPr>
          <p:sp>
            <p:nvSpPr>
              <p:cNvPr id="9126" name="Google Shape;9126;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7" name="Google Shape;9127;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8" name="Google Shape;9128;p74"/>
          <p:cNvGrpSpPr/>
          <p:nvPr/>
        </p:nvGrpSpPr>
        <p:grpSpPr>
          <a:xfrm>
            <a:off x="731057" y="2069890"/>
            <a:ext cx="761767" cy="729896"/>
            <a:chOff x="2657744" y="2337745"/>
            <a:chExt cx="832987" cy="798137"/>
          </a:xfrm>
        </p:grpSpPr>
        <p:sp>
          <p:nvSpPr>
            <p:cNvPr id="9129" name="Google Shape;9129;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4"/>
          <p:cNvGrpSpPr/>
          <p:nvPr/>
        </p:nvGrpSpPr>
        <p:grpSpPr>
          <a:xfrm>
            <a:off x="3242022" y="2073097"/>
            <a:ext cx="685569" cy="723586"/>
            <a:chOff x="3398134" y="2057755"/>
            <a:chExt cx="704087" cy="743130"/>
          </a:xfrm>
        </p:grpSpPr>
        <p:grpSp>
          <p:nvGrpSpPr>
            <p:cNvPr id="9136" name="Google Shape;9136;p74"/>
            <p:cNvGrpSpPr/>
            <p:nvPr/>
          </p:nvGrpSpPr>
          <p:grpSpPr>
            <a:xfrm>
              <a:off x="3398134" y="2290183"/>
              <a:ext cx="315300" cy="219900"/>
              <a:chOff x="3398134" y="2290183"/>
              <a:chExt cx="315300" cy="219900"/>
            </a:xfrm>
          </p:grpSpPr>
          <p:sp>
            <p:nvSpPr>
              <p:cNvPr id="9137" name="Google Shape;9137;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38" name="Google Shape;9138;p74"/>
              <p:cNvCxnSpPr>
                <a:stCxn id="913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139" name="Google Shape;9139;p74"/>
            <p:cNvGrpSpPr/>
            <p:nvPr/>
          </p:nvGrpSpPr>
          <p:grpSpPr>
            <a:xfrm>
              <a:off x="3547823" y="2467358"/>
              <a:ext cx="219900" cy="333527"/>
              <a:chOff x="3547823" y="2467358"/>
              <a:chExt cx="219900" cy="333527"/>
            </a:xfrm>
          </p:grpSpPr>
          <p:sp>
            <p:nvSpPr>
              <p:cNvPr id="9140" name="Google Shape;9140;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1" name="Google Shape;9141;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142" name="Google Shape;9142;p74"/>
            <p:cNvGrpSpPr/>
            <p:nvPr/>
          </p:nvGrpSpPr>
          <p:grpSpPr>
            <a:xfrm>
              <a:off x="3734138" y="2467358"/>
              <a:ext cx="219900" cy="333527"/>
              <a:chOff x="3734138" y="2467358"/>
              <a:chExt cx="219900" cy="333527"/>
            </a:xfrm>
          </p:grpSpPr>
          <p:sp>
            <p:nvSpPr>
              <p:cNvPr id="9143" name="Google Shape;9143;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4" name="Google Shape;9144;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145" name="Google Shape;9145;p74"/>
            <p:cNvGrpSpPr/>
            <p:nvPr/>
          </p:nvGrpSpPr>
          <p:grpSpPr>
            <a:xfrm>
              <a:off x="3787560" y="2288011"/>
              <a:ext cx="314661" cy="219900"/>
              <a:chOff x="3787560" y="2288011"/>
              <a:chExt cx="314661" cy="219900"/>
            </a:xfrm>
          </p:grpSpPr>
          <p:sp>
            <p:nvSpPr>
              <p:cNvPr id="9146" name="Google Shape;9146;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7" name="Google Shape;9147;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148" name="Google Shape;9148;p74"/>
            <p:cNvGrpSpPr/>
            <p:nvPr/>
          </p:nvGrpSpPr>
          <p:grpSpPr>
            <a:xfrm>
              <a:off x="3637290" y="2057755"/>
              <a:ext cx="219900" cy="335499"/>
              <a:chOff x="3637290" y="2057755"/>
              <a:chExt cx="219900" cy="335499"/>
            </a:xfrm>
          </p:grpSpPr>
          <p:sp>
            <p:nvSpPr>
              <p:cNvPr id="9149" name="Google Shape;9149;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150" name="Google Shape;9150;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151" name="Google Shape;9151;p74"/>
          <p:cNvGrpSpPr/>
          <p:nvPr/>
        </p:nvGrpSpPr>
        <p:grpSpPr>
          <a:xfrm>
            <a:off x="4917244" y="2079792"/>
            <a:ext cx="710153" cy="710153"/>
            <a:chOff x="5007123" y="2079403"/>
            <a:chExt cx="687600" cy="687600"/>
          </a:xfrm>
        </p:grpSpPr>
        <p:sp>
          <p:nvSpPr>
            <p:cNvPr id="9152" name="Google Shape;9152;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4"/>
          <p:cNvGrpSpPr/>
          <p:nvPr/>
        </p:nvGrpSpPr>
        <p:grpSpPr>
          <a:xfrm>
            <a:off x="5726681" y="2074299"/>
            <a:ext cx="720998" cy="721183"/>
            <a:chOff x="5797446" y="2063053"/>
            <a:chExt cx="698100" cy="698280"/>
          </a:xfrm>
        </p:grpSpPr>
        <p:sp>
          <p:nvSpPr>
            <p:cNvPr id="9157" name="Google Shape;9157;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74"/>
          <p:cNvGrpSpPr/>
          <p:nvPr/>
        </p:nvGrpSpPr>
        <p:grpSpPr>
          <a:xfrm>
            <a:off x="8171828" y="3719904"/>
            <a:ext cx="280585" cy="673164"/>
            <a:chOff x="8075075" y="3754290"/>
            <a:chExt cx="255612" cy="613194"/>
          </a:xfrm>
        </p:grpSpPr>
        <p:grpSp>
          <p:nvGrpSpPr>
            <p:cNvPr id="9162" name="Google Shape;9162;p74"/>
            <p:cNvGrpSpPr/>
            <p:nvPr/>
          </p:nvGrpSpPr>
          <p:grpSpPr>
            <a:xfrm>
              <a:off x="8075075" y="3754290"/>
              <a:ext cx="255612" cy="613194"/>
              <a:chOff x="8075075" y="3754290"/>
              <a:chExt cx="255612" cy="613194"/>
            </a:xfrm>
          </p:grpSpPr>
          <p:sp>
            <p:nvSpPr>
              <p:cNvPr id="9163" name="Google Shape;9163;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5" name="Google Shape;9165;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4"/>
          <p:cNvGrpSpPr/>
          <p:nvPr/>
        </p:nvGrpSpPr>
        <p:grpSpPr>
          <a:xfrm>
            <a:off x="5288887" y="3708700"/>
            <a:ext cx="470352" cy="683745"/>
            <a:chOff x="1697726" y="3244179"/>
            <a:chExt cx="788124" cy="1146069"/>
          </a:xfrm>
        </p:grpSpPr>
        <p:sp>
          <p:nvSpPr>
            <p:cNvPr id="9167" name="Google Shape;9167;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9" name="Google Shape;9169;p7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0" name="Google Shape;9170;p74"/>
          <p:cNvGrpSpPr/>
          <p:nvPr/>
        </p:nvGrpSpPr>
        <p:grpSpPr>
          <a:xfrm>
            <a:off x="5910037" y="3719902"/>
            <a:ext cx="293891" cy="293845"/>
            <a:chOff x="6134814" y="3754290"/>
            <a:chExt cx="293891" cy="293845"/>
          </a:xfrm>
        </p:grpSpPr>
        <p:sp>
          <p:nvSpPr>
            <p:cNvPr id="9171" name="Google Shape;9171;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74"/>
          <p:cNvGrpSpPr/>
          <p:nvPr/>
        </p:nvGrpSpPr>
        <p:grpSpPr>
          <a:xfrm>
            <a:off x="5910037" y="4098574"/>
            <a:ext cx="293891" cy="293891"/>
            <a:chOff x="6134814" y="4086186"/>
            <a:chExt cx="293891" cy="293891"/>
          </a:xfrm>
        </p:grpSpPr>
        <p:sp>
          <p:nvSpPr>
            <p:cNvPr id="9174" name="Google Shape;9174;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6" name="Google Shape;9176;p7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8" name="Google Shape;9178;p74"/>
          <p:cNvGrpSpPr/>
          <p:nvPr/>
        </p:nvGrpSpPr>
        <p:grpSpPr>
          <a:xfrm>
            <a:off x="7835013" y="2927266"/>
            <a:ext cx="622883" cy="621944"/>
            <a:chOff x="1187048" y="238125"/>
            <a:chExt cx="5256397" cy="5248476"/>
          </a:xfrm>
        </p:grpSpPr>
        <p:sp>
          <p:nvSpPr>
            <p:cNvPr id="9179" name="Google Shape;9179;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74"/>
          <p:cNvGrpSpPr/>
          <p:nvPr/>
        </p:nvGrpSpPr>
        <p:grpSpPr>
          <a:xfrm>
            <a:off x="2292118" y="2936875"/>
            <a:ext cx="1310987" cy="612407"/>
            <a:chOff x="238125" y="1188750"/>
            <a:chExt cx="7140450" cy="3335550"/>
          </a:xfrm>
        </p:grpSpPr>
        <p:sp>
          <p:nvSpPr>
            <p:cNvPr id="9184" name="Google Shape;9184;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74"/>
          <p:cNvGrpSpPr/>
          <p:nvPr/>
        </p:nvGrpSpPr>
        <p:grpSpPr>
          <a:xfrm>
            <a:off x="6617990" y="2927430"/>
            <a:ext cx="1110299" cy="621702"/>
            <a:chOff x="238125" y="1335475"/>
            <a:chExt cx="5418735" cy="3034175"/>
          </a:xfrm>
        </p:grpSpPr>
        <p:sp>
          <p:nvSpPr>
            <p:cNvPr id="9190" name="Google Shape;9190;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74"/>
          <p:cNvGrpSpPr/>
          <p:nvPr/>
        </p:nvGrpSpPr>
        <p:grpSpPr>
          <a:xfrm>
            <a:off x="5435649" y="2924327"/>
            <a:ext cx="1074451" cy="627181"/>
            <a:chOff x="5359127" y="2910889"/>
            <a:chExt cx="1097723" cy="640831"/>
          </a:xfrm>
        </p:grpSpPr>
        <p:grpSp>
          <p:nvGrpSpPr>
            <p:cNvPr id="9194" name="Google Shape;9194;p74"/>
            <p:cNvGrpSpPr/>
            <p:nvPr/>
          </p:nvGrpSpPr>
          <p:grpSpPr>
            <a:xfrm>
              <a:off x="5929791" y="3263088"/>
              <a:ext cx="527060" cy="287097"/>
              <a:chOff x="5929791" y="3263088"/>
              <a:chExt cx="527060" cy="287097"/>
            </a:xfrm>
          </p:grpSpPr>
          <p:sp>
            <p:nvSpPr>
              <p:cNvPr id="9195" name="Google Shape;9195;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96" name="Google Shape;9196;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97" name="Google Shape;9197;p74"/>
            <p:cNvGrpSpPr/>
            <p:nvPr/>
          </p:nvGrpSpPr>
          <p:grpSpPr>
            <a:xfrm>
              <a:off x="5359127" y="3263089"/>
              <a:ext cx="526428" cy="288631"/>
              <a:chOff x="5359127" y="3263089"/>
              <a:chExt cx="526428" cy="288631"/>
            </a:xfrm>
          </p:grpSpPr>
          <p:sp>
            <p:nvSpPr>
              <p:cNvPr id="9198" name="Google Shape;9198;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99" name="Google Shape;9199;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00" name="Google Shape;9200;p74"/>
            <p:cNvGrpSpPr/>
            <p:nvPr/>
          </p:nvGrpSpPr>
          <p:grpSpPr>
            <a:xfrm>
              <a:off x="5551525" y="2910889"/>
              <a:ext cx="520901" cy="610283"/>
              <a:chOff x="5551525" y="2910889"/>
              <a:chExt cx="520901" cy="610283"/>
            </a:xfrm>
          </p:grpSpPr>
          <p:sp>
            <p:nvSpPr>
              <p:cNvPr id="9201" name="Google Shape;9201;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02" name="Google Shape;9202;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03" name="Google Shape;9203;p74"/>
            <p:cNvGrpSpPr/>
            <p:nvPr/>
          </p:nvGrpSpPr>
          <p:grpSpPr>
            <a:xfrm>
              <a:off x="5743962" y="2919100"/>
              <a:ext cx="623674" cy="284502"/>
              <a:chOff x="5743962" y="2919100"/>
              <a:chExt cx="623674" cy="284502"/>
            </a:xfrm>
          </p:grpSpPr>
          <p:sp>
            <p:nvSpPr>
              <p:cNvPr id="9204" name="Google Shape;9204;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05" name="Google Shape;9205;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206" name="Google Shape;9206;p74"/>
          <p:cNvGrpSpPr/>
          <p:nvPr/>
        </p:nvGrpSpPr>
        <p:grpSpPr>
          <a:xfrm>
            <a:off x="7586863" y="2075038"/>
            <a:ext cx="874976" cy="719600"/>
            <a:chOff x="7608988" y="2093194"/>
            <a:chExt cx="817276" cy="672147"/>
          </a:xfrm>
        </p:grpSpPr>
        <p:cxnSp>
          <p:nvCxnSpPr>
            <p:cNvPr id="9207" name="Google Shape;9207;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08" name="Google Shape;9208;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09" name="Google Shape;9209;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10" name="Google Shape;9210;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11" name="Google Shape;9211;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212" name="Google Shape;9212;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213" name="Google Shape;9213;p74"/>
            <p:cNvGrpSpPr/>
            <p:nvPr/>
          </p:nvGrpSpPr>
          <p:grpSpPr>
            <a:xfrm>
              <a:off x="7721175" y="2093194"/>
              <a:ext cx="599587" cy="623846"/>
              <a:chOff x="7721175" y="2093194"/>
              <a:chExt cx="599587" cy="623846"/>
            </a:xfrm>
          </p:grpSpPr>
          <p:grpSp>
            <p:nvGrpSpPr>
              <p:cNvPr id="9214" name="Google Shape;9214;p74"/>
              <p:cNvGrpSpPr/>
              <p:nvPr/>
            </p:nvGrpSpPr>
            <p:grpSpPr>
              <a:xfrm>
                <a:off x="7721175" y="2093194"/>
                <a:ext cx="291605" cy="623846"/>
                <a:chOff x="9405575" y="2061418"/>
                <a:chExt cx="291605" cy="623846"/>
              </a:xfrm>
            </p:grpSpPr>
            <p:sp>
              <p:nvSpPr>
                <p:cNvPr id="9215" name="Google Shape;9215;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4"/>
              <p:cNvGrpSpPr/>
              <p:nvPr/>
            </p:nvGrpSpPr>
            <p:grpSpPr>
              <a:xfrm flipH="1">
                <a:off x="8029157" y="2093194"/>
                <a:ext cx="291605" cy="623846"/>
                <a:chOff x="9405575" y="2061418"/>
                <a:chExt cx="291605" cy="623846"/>
              </a:xfrm>
            </p:grpSpPr>
            <p:sp>
              <p:nvSpPr>
                <p:cNvPr id="9223" name="Google Shape;9223;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30" name="Google Shape;9230;p74"/>
          <p:cNvGrpSpPr/>
          <p:nvPr/>
        </p:nvGrpSpPr>
        <p:grpSpPr>
          <a:xfrm>
            <a:off x="4031299" y="1191441"/>
            <a:ext cx="712557" cy="785901"/>
            <a:chOff x="4206459" y="1191441"/>
            <a:chExt cx="712557" cy="785901"/>
          </a:xfrm>
        </p:grpSpPr>
        <p:sp>
          <p:nvSpPr>
            <p:cNvPr id="9231" name="Google Shape;9231;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74"/>
            <p:cNvGrpSpPr/>
            <p:nvPr/>
          </p:nvGrpSpPr>
          <p:grpSpPr>
            <a:xfrm>
              <a:off x="4644280" y="1290523"/>
              <a:ext cx="143716" cy="29463"/>
              <a:chOff x="4644280" y="1290523"/>
              <a:chExt cx="143716" cy="29463"/>
            </a:xfrm>
          </p:grpSpPr>
          <p:sp>
            <p:nvSpPr>
              <p:cNvPr id="9236" name="Google Shape;9236;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74"/>
            <p:cNvGrpSpPr/>
            <p:nvPr/>
          </p:nvGrpSpPr>
          <p:grpSpPr>
            <a:xfrm>
              <a:off x="4356567" y="1191441"/>
              <a:ext cx="143690" cy="29488"/>
              <a:chOff x="4356567" y="1191441"/>
              <a:chExt cx="143690" cy="29488"/>
            </a:xfrm>
          </p:grpSpPr>
          <p:sp>
            <p:nvSpPr>
              <p:cNvPr id="9241" name="Google Shape;9241;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74"/>
            <p:cNvGrpSpPr/>
            <p:nvPr/>
          </p:nvGrpSpPr>
          <p:grpSpPr>
            <a:xfrm>
              <a:off x="4339009" y="1863727"/>
              <a:ext cx="143703" cy="29476"/>
              <a:chOff x="4339009" y="1863727"/>
              <a:chExt cx="143703" cy="29476"/>
            </a:xfrm>
          </p:grpSpPr>
          <p:sp>
            <p:nvSpPr>
              <p:cNvPr id="9246" name="Google Shape;9246;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4"/>
            <p:cNvGrpSpPr/>
            <p:nvPr/>
          </p:nvGrpSpPr>
          <p:grpSpPr>
            <a:xfrm>
              <a:off x="4206459" y="1607315"/>
              <a:ext cx="29539" cy="142899"/>
              <a:chOff x="4206459" y="1607315"/>
              <a:chExt cx="29539" cy="142899"/>
            </a:xfrm>
          </p:grpSpPr>
          <p:sp>
            <p:nvSpPr>
              <p:cNvPr id="9251" name="Google Shape;9251;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5" name="Google Shape;9255;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9" name="Google Shape;9259;p74"/>
            <p:cNvGrpSpPr/>
            <p:nvPr/>
          </p:nvGrpSpPr>
          <p:grpSpPr>
            <a:xfrm>
              <a:off x="4889463" y="1423737"/>
              <a:ext cx="29552" cy="142899"/>
              <a:chOff x="4889463" y="1423737"/>
              <a:chExt cx="29552" cy="142899"/>
            </a:xfrm>
          </p:grpSpPr>
          <p:sp>
            <p:nvSpPr>
              <p:cNvPr id="9260" name="Google Shape;9260;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4"/>
            <p:cNvGrpSpPr/>
            <p:nvPr/>
          </p:nvGrpSpPr>
          <p:grpSpPr>
            <a:xfrm>
              <a:off x="4771663" y="1876896"/>
              <a:ext cx="108651" cy="100447"/>
              <a:chOff x="4771663" y="1876896"/>
              <a:chExt cx="108651" cy="100447"/>
            </a:xfrm>
          </p:grpSpPr>
          <p:sp>
            <p:nvSpPr>
              <p:cNvPr id="9265" name="Google Shape;9265;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9" name="Google Shape;9269;p74"/>
          <p:cNvGrpSpPr/>
          <p:nvPr/>
        </p:nvGrpSpPr>
        <p:grpSpPr>
          <a:xfrm>
            <a:off x="4026774" y="2074664"/>
            <a:ext cx="791287" cy="720350"/>
            <a:chOff x="267375" y="1071875"/>
            <a:chExt cx="470500" cy="428550"/>
          </a:xfrm>
        </p:grpSpPr>
        <p:sp>
          <p:nvSpPr>
            <p:cNvPr id="9270" name="Google Shape;9270;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74"/>
          <p:cNvGrpSpPr/>
          <p:nvPr/>
        </p:nvGrpSpPr>
        <p:grpSpPr>
          <a:xfrm>
            <a:off x="727269" y="3719294"/>
            <a:ext cx="1408444" cy="673166"/>
            <a:chOff x="712664" y="3693287"/>
            <a:chExt cx="1460738" cy="698160"/>
          </a:xfrm>
        </p:grpSpPr>
        <p:grpSp>
          <p:nvGrpSpPr>
            <p:cNvPr id="9279" name="Google Shape;9279;p74"/>
            <p:cNvGrpSpPr/>
            <p:nvPr/>
          </p:nvGrpSpPr>
          <p:grpSpPr>
            <a:xfrm>
              <a:off x="1380079" y="4133090"/>
              <a:ext cx="234048" cy="258099"/>
              <a:chOff x="1380079" y="4133090"/>
              <a:chExt cx="234048" cy="258099"/>
            </a:xfrm>
          </p:grpSpPr>
          <p:sp>
            <p:nvSpPr>
              <p:cNvPr id="9280" name="Google Shape;9280;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4"/>
            <p:cNvGrpSpPr/>
            <p:nvPr/>
          </p:nvGrpSpPr>
          <p:grpSpPr>
            <a:xfrm>
              <a:off x="884610" y="3864082"/>
              <a:ext cx="1118566" cy="527275"/>
              <a:chOff x="890961" y="3865463"/>
              <a:chExt cx="1115221" cy="525698"/>
            </a:xfrm>
          </p:grpSpPr>
          <p:sp>
            <p:nvSpPr>
              <p:cNvPr id="9284" name="Google Shape;9284;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74"/>
            <p:cNvGrpSpPr/>
            <p:nvPr/>
          </p:nvGrpSpPr>
          <p:grpSpPr>
            <a:xfrm>
              <a:off x="712664" y="3693287"/>
              <a:ext cx="1460738" cy="698160"/>
              <a:chOff x="712664" y="3693025"/>
              <a:chExt cx="1460738" cy="698160"/>
            </a:xfrm>
          </p:grpSpPr>
          <p:sp>
            <p:nvSpPr>
              <p:cNvPr id="9288" name="Google Shape;9288;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4" name="Google Shape;9294;p74"/>
          <p:cNvGrpSpPr/>
          <p:nvPr/>
        </p:nvGrpSpPr>
        <p:grpSpPr>
          <a:xfrm>
            <a:off x="3164985" y="1191441"/>
            <a:ext cx="795485" cy="738831"/>
            <a:chOff x="3348603" y="1236445"/>
            <a:chExt cx="749256" cy="695894"/>
          </a:xfrm>
        </p:grpSpPr>
        <p:grpSp>
          <p:nvGrpSpPr>
            <p:cNvPr id="9295" name="Google Shape;9295;p74"/>
            <p:cNvGrpSpPr/>
            <p:nvPr/>
          </p:nvGrpSpPr>
          <p:grpSpPr>
            <a:xfrm>
              <a:off x="3583779" y="1236445"/>
              <a:ext cx="293795" cy="285811"/>
              <a:chOff x="3750225" y="1774000"/>
              <a:chExt cx="149575" cy="145525"/>
            </a:xfrm>
          </p:grpSpPr>
          <p:sp>
            <p:nvSpPr>
              <p:cNvPr id="9296" name="Google Shape;9296;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4"/>
            <p:cNvGrpSpPr/>
            <p:nvPr/>
          </p:nvGrpSpPr>
          <p:grpSpPr>
            <a:xfrm>
              <a:off x="3775534" y="1462599"/>
              <a:ext cx="322325" cy="285958"/>
              <a:chOff x="3847850" y="1889150"/>
              <a:chExt cx="164100" cy="145600"/>
            </a:xfrm>
          </p:grpSpPr>
          <p:sp>
            <p:nvSpPr>
              <p:cNvPr id="9299" name="Google Shape;9299;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74"/>
            <p:cNvGrpSpPr/>
            <p:nvPr/>
          </p:nvGrpSpPr>
          <p:grpSpPr>
            <a:xfrm>
              <a:off x="3545329" y="1646528"/>
              <a:ext cx="293746" cy="285811"/>
              <a:chOff x="3730650" y="1982800"/>
              <a:chExt cx="149550" cy="145525"/>
            </a:xfrm>
          </p:grpSpPr>
          <p:sp>
            <p:nvSpPr>
              <p:cNvPr id="9302" name="Google Shape;9302;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74"/>
            <p:cNvGrpSpPr/>
            <p:nvPr/>
          </p:nvGrpSpPr>
          <p:grpSpPr>
            <a:xfrm>
              <a:off x="3348603" y="1415046"/>
              <a:ext cx="294384" cy="284387"/>
              <a:chOff x="3630494" y="1864938"/>
              <a:chExt cx="149875" cy="144800"/>
            </a:xfrm>
          </p:grpSpPr>
          <p:sp>
            <p:nvSpPr>
              <p:cNvPr id="9305" name="Google Shape;9305;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7" name="Google Shape;9307;p74"/>
          <p:cNvGrpSpPr/>
          <p:nvPr/>
        </p:nvGrpSpPr>
        <p:grpSpPr>
          <a:xfrm>
            <a:off x="2286512" y="3714337"/>
            <a:ext cx="1324924" cy="678083"/>
            <a:chOff x="2413923" y="3711366"/>
            <a:chExt cx="1374117" cy="703260"/>
          </a:xfrm>
        </p:grpSpPr>
        <p:grpSp>
          <p:nvGrpSpPr>
            <p:cNvPr id="9308" name="Google Shape;9308;p74"/>
            <p:cNvGrpSpPr/>
            <p:nvPr/>
          </p:nvGrpSpPr>
          <p:grpSpPr>
            <a:xfrm>
              <a:off x="2413923" y="3711366"/>
              <a:ext cx="1374117" cy="703260"/>
              <a:chOff x="2413923" y="3711366"/>
              <a:chExt cx="1374117" cy="703260"/>
            </a:xfrm>
          </p:grpSpPr>
          <p:sp>
            <p:nvSpPr>
              <p:cNvPr id="9309" name="Google Shape;9309;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4"/>
              <p:cNvGrpSpPr/>
              <p:nvPr/>
            </p:nvGrpSpPr>
            <p:grpSpPr>
              <a:xfrm>
                <a:off x="2600284" y="3808654"/>
                <a:ext cx="234506" cy="138009"/>
                <a:chOff x="2600284" y="3808654"/>
                <a:chExt cx="234506" cy="138009"/>
              </a:xfrm>
            </p:grpSpPr>
            <p:sp>
              <p:nvSpPr>
                <p:cNvPr id="9311" name="Google Shape;9311;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2" name="Google Shape;9312;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3" name="Google Shape;9313;p74"/>
              <p:cNvGrpSpPr/>
              <p:nvPr/>
            </p:nvGrpSpPr>
            <p:grpSpPr>
              <a:xfrm>
                <a:off x="3359659" y="3805664"/>
                <a:ext cx="232294" cy="141000"/>
                <a:chOff x="3359659" y="3805664"/>
                <a:chExt cx="232294" cy="141000"/>
              </a:xfrm>
            </p:grpSpPr>
            <p:sp>
              <p:nvSpPr>
                <p:cNvPr id="9314" name="Google Shape;9314;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5" name="Google Shape;9315;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6" name="Google Shape;9316;p74"/>
              <p:cNvGrpSpPr/>
              <p:nvPr/>
            </p:nvGrpSpPr>
            <p:grpSpPr>
              <a:xfrm>
                <a:off x="3067316" y="3711366"/>
                <a:ext cx="66900" cy="166809"/>
                <a:chOff x="3067316" y="3711366"/>
                <a:chExt cx="66900" cy="166809"/>
              </a:xfrm>
            </p:grpSpPr>
            <p:sp>
              <p:nvSpPr>
                <p:cNvPr id="9317" name="Google Shape;9317;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8" name="Google Shape;9318;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9" name="Google Shape;9319;p74"/>
              <p:cNvGrpSpPr/>
              <p:nvPr/>
            </p:nvGrpSpPr>
            <p:grpSpPr>
              <a:xfrm>
                <a:off x="2413923" y="4058666"/>
                <a:ext cx="224119" cy="66900"/>
                <a:chOff x="2413923" y="4058666"/>
                <a:chExt cx="224119" cy="66900"/>
              </a:xfrm>
            </p:grpSpPr>
            <p:sp>
              <p:nvSpPr>
                <p:cNvPr id="9320" name="Google Shape;9320;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1" name="Google Shape;9321;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22" name="Google Shape;9322;p74"/>
              <p:cNvGrpSpPr/>
              <p:nvPr/>
            </p:nvGrpSpPr>
            <p:grpSpPr>
              <a:xfrm>
                <a:off x="3564643" y="4058666"/>
                <a:ext cx="223397" cy="66900"/>
                <a:chOff x="3564643" y="4058666"/>
                <a:chExt cx="223397" cy="66900"/>
              </a:xfrm>
            </p:grpSpPr>
            <p:sp>
              <p:nvSpPr>
                <p:cNvPr id="9323" name="Google Shape;9323;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4" name="Google Shape;9324;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325" name="Google Shape;9325;p74"/>
            <p:cNvGrpSpPr/>
            <p:nvPr/>
          </p:nvGrpSpPr>
          <p:grpSpPr>
            <a:xfrm>
              <a:off x="2633353" y="3965763"/>
              <a:ext cx="933975" cy="445687"/>
              <a:chOff x="2633353" y="3965763"/>
              <a:chExt cx="933975" cy="445687"/>
            </a:xfrm>
          </p:grpSpPr>
          <p:sp>
            <p:nvSpPr>
              <p:cNvPr id="9326" name="Google Shape;9326;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8" name="Google Shape;9328;p74"/>
          <p:cNvGrpSpPr/>
          <p:nvPr/>
        </p:nvGrpSpPr>
        <p:grpSpPr>
          <a:xfrm>
            <a:off x="6410784" y="1264884"/>
            <a:ext cx="1131087" cy="587383"/>
            <a:chOff x="238125" y="999450"/>
            <a:chExt cx="7140700" cy="3708225"/>
          </a:xfrm>
        </p:grpSpPr>
        <p:sp>
          <p:nvSpPr>
            <p:cNvPr id="9329" name="Google Shape;9329;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4"/>
          <p:cNvGrpSpPr/>
          <p:nvPr/>
        </p:nvGrpSpPr>
        <p:grpSpPr>
          <a:xfrm>
            <a:off x="3762234" y="3714379"/>
            <a:ext cx="1375854" cy="678131"/>
            <a:chOff x="3913765" y="3641905"/>
            <a:chExt cx="1522805" cy="750560"/>
          </a:xfrm>
        </p:grpSpPr>
        <p:grpSp>
          <p:nvGrpSpPr>
            <p:cNvPr id="9339" name="Google Shape;9339;p74"/>
            <p:cNvGrpSpPr/>
            <p:nvPr/>
          </p:nvGrpSpPr>
          <p:grpSpPr>
            <a:xfrm>
              <a:off x="3913765" y="3997002"/>
              <a:ext cx="1522805" cy="395463"/>
              <a:chOff x="3913765" y="3997002"/>
              <a:chExt cx="1522805" cy="395463"/>
            </a:xfrm>
          </p:grpSpPr>
          <p:grpSp>
            <p:nvGrpSpPr>
              <p:cNvPr id="9340" name="Google Shape;9340;p74"/>
              <p:cNvGrpSpPr/>
              <p:nvPr/>
            </p:nvGrpSpPr>
            <p:grpSpPr>
              <a:xfrm>
                <a:off x="3913765" y="4138659"/>
                <a:ext cx="507602" cy="253806"/>
                <a:chOff x="3913765" y="4138659"/>
                <a:chExt cx="507602" cy="253806"/>
              </a:xfrm>
            </p:grpSpPr>
            <p:sp>
              <p:nvSpPr>
                <p:cNvPr id="9341" name="Google Shape;9341;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343" name="Google Shape;9343;p74"/>
              <p:cNvGrpSpPr/>
              <p:nvPr/>
            </p:nvGrpSpPr>
            <p:grpSpPr>
              <a:xfrm>
                <a:off x="4421361" y="3997002"/>
                <a:ext cx="507618" cy="395463"/>
                <a:chOff x="4421361" y="3997002"/>
                <a:chExt cx="507618" cy="395463"/>
              </a:xfrm>
            </p:grpSpPr>
            <p:sp>
              <p:nvSpPr>
                <p:cNvPr id="9344" name="Google Shape;9344;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4"/>
              <p:cNvGrpSpPr/>
              <p:nvPr/>
            </p:nvGrpSpPr>
            <p:grpSpPr>
              <a:xfrm>
                <a:off x="4928973" y="4189418"/>
                <a:ext cx="507596" cy="203047"/>
                <a:chOff x="4928973" y="4189418"/>
                <a:chExt cx="507596" cy="203047"/>
              </a:xfrm>
            </p:grpSpPr>
            <p:sp>
              <p:nvSpPr>
                <p:cNvPr id="9347" name="Google Shape;9347;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9" name="Google Shape;9349;p74"/>
            <p:cNvGrpSpPr/>
            <p:nvPr/>
          </p:nvGrpSpPr>
          <p:grpSpPr>
            <a:xfrm>
              <a:off x="4482186" y="3641905"/>
              <a:ext cx="397605" cy="349784"/>
              <a:chOff x="2906375" y="1159725"/>
              <a:chExt cx="1860575" cy="1636800"/>
            </a:xfrm>
          </p:grpSpPr>
          <p:sp>
            <p:nvSpPr>
              <p:cNvPr id="9350" name="Google Shape;9350;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4" name="Google Shape;9354;p74"/>
          <p:cNvGrpSpPr/>
          <p:nvPr/>
        </p:nvGrpSpPr>
        <p:grpSpPr>
          <a:xfrm>
            <a:off x="6546943" y="2074305"/>
            <a:ext cx="940737" cy="721067"/>
            <a:chOff x="6599718" y="2068734"/>
            <a:chExt cx="940737" cy="721067"/>
          </a:xfrm>
        </p:grpSpPr>
        <p:sp>
          <p:nvSpPr>
            <p:cNvPr id="9355" name="Google Shape;9355;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1" name="Google Shape;9361;p74"/>
            <p:cNvGrpSpPr/>
            <p:nvPr/>
          </p:nvGrpSpPr>
          <p:grpSpPr>
            <a:xfrm>
              <a:off x="6836957" y="2068734"/>
              <a:ext cx="461892" cy="721067"/>
              <a:chOff x="6836957" y="2068734"/>
              <a:chExt cx="461892" cy="721067"/>
            </a:xfrm>
          </p:grpSpPr>
          <p:sp>
            <p:nvSpPr>
              <p:cNvPr id="9362" name="Google Shape;9362;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8" name="Google Shape;9368;p74"/>
              <p:cNvGrpSpPr/>
              <p:nvPr/>
            </p:nvGrpSpPr>
            <p:grpSpPr>
              <a:xfrm>
                <a:off x="6836957" y="2068734"/>
                <a:ext cx="461892" cy="721067"/>
                <a:chOff x="6836957" y="2068734"/>
                <a:chExt cx="461892" cy="721067"/>
              </a:xfrm>
            </p:grpSpPr>
            <p:sp>
              <p:nvSpPr>
                <p:cNvPr id="9369" name="Google Shape;9369;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76" name="Google Shape;9376;p74"/>
          <p:cNvGrpSpPr/>
          <p:nvPr/>
        </p:nvGrpSpPr>
        <p:grpSpPr>
          <a:xfrm>
            <a:off x="2430262" y="2078652"/>
            <a:ext cx="712577" cy="712374"/>
            <a:chOff x="2559249" y="2069323"/>
            <a:chExt cx="685566" cy="685634"/>
          </a:xfrm>
        </p:grpSpPr>
        <p:sp>
          <p:nvSpPr>
            <p:cNvPr id="9377" name="Google Shape;9377;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4"/>
          <p:cNvGrpSpPr/>
          <p:nvPr/>
        </p:nvGrpSpPr>
        <p:grpSpPr>
          <a:xfrm>
            <a:off x="7612699" y="1191441"/>
            <a:ext cx="845645" cy="711911"/>
            <a:chOff x="951975" y="315800"/>
            <a:chExt cx="5860325" cy="4933550"/>
          </a:xfrm>
        </p:grpSpPr>
        <p:sp>
          <p:nvSpPr>
            <p:cNvPr id="9391" name="Google Shape;9391;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4"/>
          <p:cNvGrpSpPr/>
          <p:nvPr/>
        </p:nvGrpSpPr>
        <p:grpSpPr>
          <a:xfrm>
            <a:off x="3709828" y="2927550"/>
            <a:ext cx="1617932" cy="621724"/>
            <a:chOff x="3862800" y="3038525"/>
            <a:chExt cx="1329006" cy="510698"/>
          </a:xfrm>
        </p:grpSpPr>
        <p:sp>
          <p:nvSpPr>
            <p:cNvPr id="9400" name="Google Shape;9400;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2" name="Google Shape;9402;p74"/>
            <p:cNvGrpSpPr/>
            <p:nvPr/>
          </p:nvGrpSpPr>
          <p:grpSpPr>
            <a:xfrm>
              <a:off x="3967075" y="3040337"/>
              <a:ext cx="1019927" cy="402126"/>
              <a:chOff x="3967075" y="3040337"/>
              <a:chExt cx="1019927" cy="402126"/>
            </a:xfrm>
          </p:grpSpPr>
          <p:sp>
            <p:nvSpPr>
              <p:cNvPr id="9403" name="Google Shape;9403;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74"/>
            <p:cNvGrpSpPr/>
            <p:nvPr/>
          </p:nvGrpSpPr>
          <p:grpSpPr>
            <a:xfrm>
              <a:off x="4186700" y="3040337"/>
              <a:ext cx="390475" cy="183289"/>
              <a:chOff x="4186700" y="3040337"/>
              <a:chExt cx="390475" cy="183289"/>
            </a:xfrm>
          </p:grpSpPr>
          <p:sp>
            <p:nvSpPr>
              <p:cNvPr id="9406" name="Google Shape;9406;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74"/>
            <p:cNvGrpSpPr/>
            <p:nvPr/>
          </p:nvGrpSpPr>
          <p:grpSpPr>
            <a:xfrm>
              <a:off x="4073727" y="3040337"/>
              <a:ext cx="697794" cy="296263"/>
              <a:chOff x="4073727" y="3040337"/>
              <a:chExt cx="697794" cy="296263"/>
            </a:xfrm>
          </p:grpSpPr>
          <p:sp>
            <p:nvSpPr>
              <p:cNvPr id="9409" name="Google Shape;9409;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4"/>
            <p:cNvGrpSpPr/>
            <p:nvPr/>
          </p:nvGrpSpPr>
          <p:grpSpPr>
            <a:xfrm>
              <a:off x="3862800" y="3038525"/>
              <a:ext cx="1329006" cy="510698"/>
              <a:chOff x="3862800" y="3038525"/>
              <a:chExt cx="1329006" cy="510698"/>
            </a:xfrm>
          </p:grpSpPr>
          <p:sp>
            <p:nvSpPr>
              <p:cNvPr id="9412" name="Google Shape;9412;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4" name="Google Shape;9414;p74"/>
          <p:cNvGrpSpPr/>
          <p:nvPr/>
        </p:nvGrpSpPr>
        <p:grpSpPr>
          <a:xfrm>
            <a:off x="718150" y="1191441"/>
            <a:ext cx="883205" cy="775176"/>
            <a:chOff x="649648" y="271400"/>
            <a:chExt cx="6215377" cy="5455143"/>
          </a:xfrm>
        </p:grpSpPr>
        <p:sp>
          <p:nvSpPr>
            <p:cNvPr id="9415" name="Google Shape;9415;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4"/>
          <p:cNvGrpSpPr/>
          <p:nvPr/>
        </p:nvGrpSpPr>
        <p:grpSpPr>
          <a:xfrm>
            <a:off x="2326452" y="1191441"/>
            <a:ext cx="767704" cy="815489"/>
            <a:chOff x="2499700" y="1135950"/>
            <a:chExt cx="732402" cy="777990"/>
          </a:xfrm>
        </p:grpSpPr>
        <p:grpSp>
          <p:nvGrpSpPr>
            <p:cNvPr id="9428" name="Google Shape;9428;p74"/>
            <p:cNvGrpSpPr/>
            <p:nvPr/>
          </p:nvGrpSpPr>
          <p:grpSpPr>
            <a:xfrm>
              <a:off x="2499700" y="1135950"/>
              <a:ext cx="732402" cy="694705"/>
              <a:chOff x="2499700" y="1135950"/>
              <a:chExt cx="732402" cy="694705"/>
            </a:xfrm>
          </p:grpSpPr>
          <p:sp>
            <p:nvSpPr>
              <p:cNvPr id="9429" name="Google Shape;9429;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74"/>
            <p:cNvGrpSpPr/>
            <p:nvPr/>
          </p:nvGrpSpPr>
          <p:grpSpPr>
            <a:xfrm>
              <a:off x="2517909" y="1188726"/>
              <a:ext cx="702702" cy="725214"/>
              <a:chOff x="2517909" y="1188726"/>
              <a:chExt cx="702702" cy="725214"/>
            </a:xfrm>
          </p:grpSpPr>
          <p:sp>
            <p:nvSpPr>
              <p:cNvPr id="9457" name="Google Shape;9457;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2" name="Google Shape;9462;p74"/>
          <p:cNvGrpSpPr/>
          <p:nvPr/>
        </p:nvGrpSpPr>
        <p:grpSpPr>
          <a:xfrm>
            <a:off x="1672184" y="1191441"/>
            <a:ext cx="583439" cy="870229"/>
            <a:chOff x="1716825" y="1121550"/>
            <a:chExt cx="622800" cy="928938"/>
          </a:xfrm>
        </p:grpSpPr>
        <p:grpSp>
          <p:nvGrpSpPr>
            <p:cNvPr id="9463" name="Google Shape;9463;p74"/>
            <p:cNvGrpSpPr/>
            <p:nvPr/>
          </p:nvGrpSpPr>
          <p:grpSpPr>
            <a:xfrm>
              <a:off x="1716825" y="1121550"/>
              <a:ext cx="622800" cy="928938"/>
              <a:chOff x="1716825" y="1121550"/>
              <a:chExt cx="622800" cy="928938"/>
            </a:xfrm>
          </p:grpSpPr>
          <p:cxnSp>
            <p:nvCxnSpPr>
              <p:cNvPr id="9464" name="Google Shape;9464;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465" name="Google Shape;9465;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4"/>
            <p:cNvGrpSpPr/>
            <p:nvPr/>
          </p:nvGrpSpPr>
          <p:grpSpPr>
            <a:xfrm>
              <a:off x="1768050" y="1172775"/>
              <a:ext cx="520200" cy="832000"/>
              <a:chOff x="1768050" y="1172775"/>
              <a:chExt cx="520200" cy="832000"/>
            </a:xfrm>
          </p:grpSpPr>
          <p:cxnSp>
            <p:nvCxnSpPr>
              <p:cNvPr id="9467" name="Google Shape;9467;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68" name="Google Shape;9468;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74"/>
            <p:cNvGrpSpPr/>
            <p:nvPr/>
          </p:nvGrpSpPr>
          <p:grpSpPr>
            <a:xfrm>
              <a:off x="1820100" y="1225475"/>
              <a:ext cx="416400" cy="729575"/>
              <a:chOff x="1820100" y="1225475"/>
              <a:chExt cx="416400" cy="729575"/>
            </a:xfrm>
          </p:grpSpPr>
          <p:cxnSp>
            <p:nvCxnSpPr>
              <p:cNvPr id="9470" name="Google Shape;9470;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71" name="Google Shape;9471;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4"/>
            <p:cNvGrpSpPr/>
            <p:nvPr/>
          </p:nvGrpSpPr>
          <p:grpSpPr>
            <a:xfrm>
              <a:off x="1874250" y="1278825"/>
              <a:ext cx="308100" cy="605275"/>
              <a:chOff x="1874250" y="1278825"/>
              <a:chExt cx="308100" cy="605275"/>
            </a:xfrm>
          </p:grpSpPr>
          <p:cxnSp>
            <p:nvCxnSpPr>
              <p:cNvPr id="9473" name="Google Shape;9473;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74" name="Google Shape;9474;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5" name="Google Shape;9475;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4"/>
          <p:cNvGrpSpPr/>
          <p:nvPr/>
        </p:nvGrpSpPr>
        <p:grpSpPr>
          <a:xfrm>
            <a:off x="1592007" y="2077763"/>
            <a:ext cx="739072" cy="714152"/>
            <a:chOff x="4334725" y="1355875"/>
            <a:chExt cx="3106650" cy="3001900"/>
          </a:xfrm>
        </p:grpSpPr>
        <p:grpSp>
          <p:nvGrpSpPr>
            <p:cNvPr id="9477" name="Google Shape;9477;p74"/>
            <p:cNvGrpSpPr/>
            <p:nvPr/>
          </p:nvGrpSpPr>
          <p:grpSpPr>
            <a:xfrm>
              <a:off x="4516050" y="1724875"/>
              <a:ext cx="2693725" cy="2632900"/>
              <a:chOff x="4516050" y="1724875"/>
              <a:chExt cx="2693725" cy="2632900"/>
            </a:xfrm>
          </p:grpSpPr>
          <p:sp>
            <p:nvSpPr>
              <p:cNvPr id="9478" name="Google Shape;9478;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4"/>
            <p:cNvGrpSpPr/>
            <p:nvPr/>
          </p:nvGrpSpPr>
          <p:grpSpPr>
            <a:xfrm>
              <a:off x="4334725" y="1355875"/>
              <a:ext cx="3106650" cy="2709650"/>
              <a:chOff x="4334725" y="1355875"/>
              <a:chExt cx="3106650" cy="2709650"/>
            </a:xfrm>
          </p:grpSpPr>
          <p:sp>
            <p:nvSpPr>
              <p:cNvPr id="9482" name="Google Shape;9482;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5" name="Google Shape;9485;p74"/>
          <p:cNvGrpSpPr/>
          <p:nvPr/>
        </p:nvGrpSpPr>
        <p:grpSpPr>
          <a:xfrm>
            <a:off x="7708956" y="3708534"/>
            <a:ext cx="312074" cy="684173"/>
            <a:chOff x="7645573" y="3754300"/>
            <a:chExt cx="293855" cy="644170"/>
          </a:xfrm>
        </p:grpSpPr>
        <p:sp>
          <p:nvSpPr>
            <p:cNvPr id="9486" name="Google Shape;9486;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74"/>
          <p:cNvGrpSpPr/>
          <p:nvPr/>
        </p:nvGrpSpPr>
        <p:grpSpPr>
          <a:xfrm>
            <a:off x="5630944" y="1191441"/>
            <a:ext cx="709011" cy="739359"/>
            <a:chOff x="5830645" y="1256617"/>
            <a:chExt cx="530340" cy="553040"/>
          </a:xfrm>
        </p:grpSpPr>
        <p:grpSp>
          <p:nvGrpSpPr>
            <p:cNvPr id="9489" name="Google Shape;9489;p74"/>
            <p:cNvGrpSpPr/>
            <p:nvPr/>
          </p:nvGrpSpPr>
          <p:grpSpPr>
            <a:xfrm>
              <a:off x="5830645" y="1256617"/>
              <a:ext cx="259743" cy="269909"/>
              <a:chOff x="5830645" y="1256617"/>
              <a:chExt cx="259743" cy="269909"/>
            </a:xfrm>
          </p:grpSpPr>
          <p:sp>
            <p:nvSpPr>
              <p:cNvPr id="9490" name="Google Shape;9490;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4"/>
            <p:cNvGrpSpPr/>
            <p:nvPr/>
          </p:nvGrpSpPr>
          <p:grpSpPr>
            <a:xfrm>
              <a:off x="6101293" y="1256617"/>
              <a:ext cx="259692" cy="269909"/>
              <a:chOff x="6101293" y="1256617"/>
              <a:chExt cx="259692" cy="269909"/>
            </a:xfrm>
          </p:grpSpPr>
          <p:sp>
            <p:nvSpPr>
              <p:cNvPr id="9493" name="Google Shape;9493;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4"/>
            <p:cNvGrpSpPr/>
            <p:nvPr/>
          </p:nvGrpSpPr>
          <p:grpSpPr>
            <a:xfrm>
              <a:off x="5830645" y="1539749"/>
              <a:ext cx="259692" cy="269909"/>
              <a:chOff x="5830645" y="1539749"/>
              <a:chExt cx="259692" cy="269909"/>
            </a:xfrm>
          </p:grpSpPr>
          <p:sp>
            <p:nvSpPr>
              <p:cNvPr id="9496" name="Google Shape;9496;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4"/>
            <p:cNvGrpSpPr/>
            <p:nvPr/>
          </p:nvGrpSpPr>
          <p:grpSpPr>
            <a:xfrm>
              <a:off x="6101293" y="1539749"/>
              <a:ext cx="259692" cy="269909"/>
              <a:chOff x="6101293" y="1539749"/>
              <a:chExt cx="259692" cy="269909"/>
            </a:xfrm>
          </p:grpSpPr>
          <p:sp>
            <p:nvSpPr>
              <p:cNvPr id="9499" name="Google Shape;9499;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1" name="Google Shape;9501;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4"/>
          <p:cNvGrpSpPr/>
          <p:nvPr/>
        </p:nvGrpSpPr>
        <p:grpSpPr>
          <a:xfrm>
            <a:off x="732438" y="2927557"/>
            <a:ext cx="1452955" cy="621360"/>
            <a:chOff x="732422" y="2990152"/>
            <a:chExt cx="1337773" cy="572102"/>
          </a:xfrm>
        </p:grpSpPr>
        <p:sp>
          <p:nvSpPr>
            <p:cNvPr id="9503" name="Google Shape;9503;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512"/>
        <p:cNvGrpSpPr/>
        <p:nvPr/>
      </p:nvGrpSpPr>
      <p:grpSpPr>
        <a:xfrm>
          <a:off x="0" y="0"/>
          <a:ext cx="0" cy="0"/>
          <a:chOff x="0" y="0"/>
          <a:chExt cx="0" cy="0"/>
        </a:xfrm>
      </p:grpSpPr>
      <p:grpSp>
        <p:nvGrpSpPr>
          <p:cNvPr id="9513" name="Google Shape;9513;p75"/>
          <p:cNvGrpSpPr/>
          <p:nvPr/>
        </p:nvGrpSpPr>
        <p:grpSpPr>
          <a:xfrm>
            <a:off x="729238" y="1179665"/>
            <a:ext cx="1636117" cy="1526144"/>
            <a:chOff x="729238" y="1179665"/>
            <a:chExt cx="1636117" cy="1526144"/>
          </a:xfrm>
        </p:grpSpPr>
        <p:grpSp>
          <p:nvGrpSpPr>
            <p:cNvPr id="9514" name="Google Shape;9514;p75"/>
            <p:cNvGrpSpPr/>
            <p:nvPr/>
          </p:nvGrpSpPr>
          <p:grpSpPr>
            <a:xfrm>
              <a:off x="729238" y="1179665"/>
              <a:ext cx="80700" cy="1526144"/>
              <a:chOff x="729238" y="1179665"/>
              <a:chExt cx="80700" cy="1526144"/>
            </a:xfrm>
          </p:grpSpPr>
          <p:sp>
            <p:nvSpPr>
              <p:cNvPr id="9515" name="Google Shape;9515;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5"/>
            <p:cNvGrpSpPr/>
            <p:nvPr/>
          </p:nvGrpSpPr>
          <p:grpSpPr>
            <a:xfrm>
              <a:off x="903098" y="1179665"/>
              <a:ext cx="80700" cy="1526144"/>
              <a:chOff x="903098" y="1179665"/>
              <a:chExt cx="80700" cy="1526144"/>
            </a:xfrm>
          </p:grpSpPr>
          <p:sp>
            <p:nvSpPr>
              <p:cNvPr id="9526" name="Google Shape;9526;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75"/>
            <p:cNvGrpSpPr/>
            <p:nvPr/>
          </p:nvGrpSpPr>
          <p:grpSpPr>
            <a:xfrm>
              <a:off x="1076958" y="1179665"/>
              <a:ext cx="80700" cy="1526144"/>
              <a:chOff x="1076958" y="1179665"/>
              <a:chExt cx="80700" cy="1526144"/>
            </a:xfrm>
          </p:grpSpPr>
          <p:sp>
            <p:nvSpPr>
              <p:cNvPr id="9537" name="Google Shape;9537;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5"/>
            <p:cNvGrpSpPr/>
            <p:nvPr/>
          </p:nvGrpSpPr>
          <p:grpSpPr>
            <a:xfrm>
              <a:off x="1247707" y="1179665"/>
              <a:ext cx="80700" cy="1526144"/>
              <a:chOff x="1247707" y="1179665"/>
              <a:chExt cx="80700" cy="1526144"/>
            </a:xfrm>
          </p:grpSpPr>
          <p:sp>
            <p:nvSpPr>
              <p:cNvPr id="9548" name="Google Shape;9548;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75"/>
            <p:cNvGrpSpPr/>
            <p:nvPr/>
          </p:nvGrpSpPr>
          <p:grpSpPr>
            <a:xfrm>
              <a:off x="1421567" y="1179665"/>
              <a:ext cx="80700" cy="1526144"/>
              <a:chOff x="1421567" y="1179665"/>
              <a:chExt cx="80700" cy="1526144"/>
            </a:xfrm>
          </p:grpSpPr>
          <p:sp>
            <p:nvSpPr>
              <p:cNvPr id="9559" name="Google Shape;9559;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75"/>
            <p:cNvGrpSpPr/>
            <p:nvPr/>
          </p:nvGrpSpPr>
          <p:grpSpPr>
            <a:xfrm>
              <a:off x="1592327" y="1179665"/>
              <a:ext cx="80700" cy="1526144"/>
              <a:chOff x="1592327" y="1179665"/>
              <a:chExt cx="80700" cy="1526144"/>
            </a:xfrm>
          </p:grpSpPr>
          <p:sp>
            <p:nvSpPr>
              <p:cNvPr id="9570" name="Google Shape;9570;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5"/>
            <p:cNvGrpSpPr/>
            <p:nvPr/>
          </p:nvGrpSpPr>
          <p:grpSpPr>
            <a:xfrm>
              <a:off x="1766187" y="1179665"/>
              <a:ext cx="80700" cy="1526144"/>
              <a:chOff x="1766187" y="1179665"/>
              <a:chExt cx="80700" cy="1526144"/>
            </a:xfrm>
          </p:grpSpPr>
          <p:sp>
            <p:nvSpPr>
              <p:cNvPr id="9581" name="Google Shape;9581;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5"/>
            <p:cNvGrpSpPr/>
            <p:nvPr/>
          </p:nvGrpSpPr>
          <p:grpSpPr>
            <a:xfrm>
              <a:off x="1936935" y="1179665"/>
              <a:ext cx="80700" cy="1526144"/>
              <a:chOff x="1936935" y="1179665"/>
              <a:chExt cx="80700" cy="1526144"/>
            </a:xfrm>
          </p:grpSpPr>
          <p:sp>
            <p:nvSpPr>
              <p:cNvPr id="9592" name="Google Shape;9592;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5"/>
            <p:cNvGrpSpPr/>
            <p:nvPr/>
          </p:nvGrpSpPr>
          <p:grpSpPr>
            <a:xfrm>
              <a:off x="2110795" y="1179665"/>
              <a:ext cx="80700" cy="1526144"/>
              <a:chOff x="2110795" y="1179665"/>
              <a:chExt cx="80700" cy="1526144"/>
            </a:xfrm>
          </p:grpSpPr>
          <p:sp>
            <p:nvSpPr>
              <p:cNvPr id="9603" name="Google Shape;9603;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5"/>
            <p:cNvGrpSpPr/>
            <p:nvPr/>
          </p:nvGrpSpPr>
          <p:grpSpPr>
            <a:xfrm>
              <a:off x="2284655" y="1179665"/>
              <a:ext cx="80700" cy="1526144"/>
              <a:chOff x="2284655" y="1179665"/>
              <a:chExt cx="80700" cy="1526144"/>
            </a:xfrm>
          </p:grpSpPr>
          <p:sp>
            <p:nvSpPr>
              <p:cNvPr id="9614" name="Google Shape;9614;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4" name="Google Shape;9624;p75"/>
          <p:cNvGrpSpPr/>
          <p:nvPr/>
        </p:nvGrpSpPr>
        <p:grpSpPr>
          <a:xfrm>
            <a:off x="2623904" y="1198803"/>
            <a:ext cx="1364248" cy="1102133"/>
            <a:chOff x="2623904" y="1198803"/>
            <a:chExt cx="1364248" cy="1102133"/>
          </a:xfrm>
        </p:grpSpPr>
        <p:grpSp>
          <p:nvGrpSpPr>
            <p:cNvPr id="9625" name="Google Shape;9625;p75"/>
            <p:cNvGrpSpPr/>
            <p:nvPr/>
          </p:nvGrpSpPr>
          <p:grpSpPr>
            <a:xfrm>
              <a:off x="2623907" y="1198803"/>
              <a:ext cx="1364245" cy="273000"/>
              <a:chOff x="2623907" y="1198803"/>
              <a:chExt cx="1364245" cy="273000"/>
            </a:xfrm>
          </p:grpSpPr>
          <p:sp>
            <p:nvSpPr>
              <p:cNvPr id="9626" name="Google Shape;9626;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75"/>
            <p:cNvGrpSpPr/>
            <p:nvPr/>
          </p:nvGrpSpPr>
          <p:grpSpPr>
            <a:xfrm>
              <a:off x="2623904" y="1476964"/>
              <a:ext cx="1364245" cy="273000"/>
              <a:chOff x="2623904" y="1476964"/>
              <a:chExt cx="1364245" cy="273000"/>
            </a:xfrm>
          </p:grpSpPr>
          <p:sp>
            <p:nvSpPr>
              <p:cNvPr id="9632" name="Google Shape;9632;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5"/>
            <p:cNvGrpSpPr/>
            <p:nvPr/>
          </p:nvGrpSpPr>
          <p:grpSpPr>
            <a:xfrm>
              <a:off x="2623907" y="1749775"/>
              <a:ext cx="1364245" cy="273000"/>
              <a:chOff x="2623907" y="1749775"/>
              <a:chExt cx="1364245" cy="273000"/>
            </a:xfrm>
          </p:grpSpPr>
          <p:sp>
            <p:nvSpPr>
              <p:cNvPr id="9638" name="Google Shape;9638;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75"/>
            <p:cNvGrpSpPr/>
            <p:nvPr/>
          </p:nvGrpSpPr>
          <p:grpSpPr>
            <a:xfrm>
              <a:off x="2623904" y="2027936"/>
              <a:ext cx="1364245" cy="273000"/>
              <a:chOff x="2623904" y="2027936"/>
              <a:chExt cx="1364245" cy="273000"/>
            </a:xfrm>
          </p:grpSpPr>
          <p:sp>
            <p:nvSpPr>
              <p:cNvPr id="9644" name="Google Shape;9644;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9" name="Google Shape;9649;p75"/>
          <p:cNvGrpSpPr/>
          <p:nvPr/>
        </p:nvGrpSpPr>
        <p:grpSpPr>
          <a:xfrm>
            <a:off x="2613365" y="2657986"/>
            <a:ext cx="1387541" cy="159124"/>
            <a:chOff x="3200660" y="2180272"/>
            <a:chExt cx="2563824" cy="378237"/>
          </a:xfrm>
        </p:grpSpPr>
        <p:sp>
          <p:nvSpPr>
            <p:cNvPr id="9650" name="Google Shape;9650;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5"/>
          <p:cNvGrpSpPr/>
          <p:nvPr/>
        </p:nvGrpSpPr>
        <p:grpSpPr>
          <a:xfrm>
            <a:off x="2609890" y="2935811"/>
            <a:ext cx="1390502" cy="159625"/>
            <a:chOff x="3530150" y="2790075"/>
            <a:chExt cx="1962600" cy="225300"/>
          </a:xfrm>
        </p:grpSpPr>
        <p:sp>
          <p:nvSpPr>
            <p:cNvPr id="9669" name="Google Shape;9669;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5"/>
          <p:cNvGrpSpPr/>
          <p:nvPr/>
        </p:nvGrpSpPr>
        <p:grpSpPr>
          <a:xfrm>
            <a:off x="2610543" y="3214137"/>
            <a:ext cx="1411629" cy="153761"/>
            <a:chOff x="3558802" y="4011427"/>
            <a:chExt cx="1866000" cy="111300"/>
          </a:xfrm>
        </p:grpSpPr>
        <p:sp>
          <p:nvSpPr>
            <p:cNvPr id="9672" name="Google Shape;9672;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5"/>
          <p:cNvGrpSpPr/>
          <p:nvPr/>
        </p:nvGrpSpPr>
        <p:grpSpPr>
          <a:xfrm>
            <a:off x="2610235" y="2419536"/>
            <a:ext cx="1383503" cy="119749"/>
            <a:chOff x="3465975" y="2270276"/>
            <a:chExt cx="1986364" cy="171929"/>
          </a:xfrm>
        </p:grpSpPr>
        <p:sp>
          <p:nvSpPr>
            <p:cNvPr id="9675" name="Google Shape;9675;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75"/>
          <p:cNvGrpSpPr/>
          <p:nvPr/>
        </p:nvGrpSpPr>
        <p:grpSpPr>
          <a:xfrm>
            <a:off x="2621243" y="3783187"/>
            <a:ext cx="1369531" cy="195460"/>
            <a:chOff x="723300" y="4253549"/>
            <a:chExt cx="2276482" cy="324900"/>
          </a:xfrm>
        </p:grpSpPr>
        <p:sp>
          <p:nvSpPr>
            <p:cNvPr id="9684" name="Google Shape;9684;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5"/>
          <p:cNvGrpSpPr/>
          <p:nvPr/>
        </p:nvGrpSpPr>
        <p:grpSpPr>
          <a:xfrm>
            <a:off x="2610803" y="3484367"/>
            <a:ext cx="1389066" cy="180119"/>
            <a:chOff x="705948" y="3788465"/>
            <a:chExt cx="2308953" cy="299400"/>
          </a:xfrm>
        </p:grpSpPr>
        <p:sp>
          <p:nvSpPr>
            <p:cNvPr id="9690" name="Google Shape;9690;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75"/>
          <p:cNvGrpSpPr/>
          <p:nvPr/>
        </p:nvGrpSpPr>
        <p:grpSpPr>
          <a:xfrm>
            <a:off x="2658741" y="4097347"/>
            <a:ext cx="1304609" cy="294074"/>
            <a:chOff x="2658741" y="4097347"/>
            <a:chExt cx="1304609" cy="294074"/>
          </a:xfrm>
        </p:grpSpPr>
        <p:grpSp>
          <p:nvGrpSpPr>
            <p:cNvPr id="9696" name="Google Shape;9696;p75"/>
            <p:cNvGrpSpPr/>
            <p:nvPr/>
          </p:nvGrpSpPr>
          <p:grpSpPr>
            <a:xfrm>
              <a:off x="2658741" y="4097347"/>
              <a:ext cx="118572" cy="294074"/>
              <a:chOff x="3343310" y="4475555"/>
              <a:chExt cx="127717" cy="316753"/>
            </a:xfrm>
          </p:grpSpPr>
          <p:sp>
            <p:nvSpPr>
              <p:cNvPr id="9697" name="Google Shape;9697;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75"/>
            <p:cNvGrpSpPr/>
            <p:nvPr/>
          </p:nvGrpSpPr>
          <p:grpSpPr>
            <a:xfrm>
              <a:off x="3815519" y="4098388"/>
              <a:ext cx="147831" cy="291991"/>
              <a:chOff x="3527539" y="4476677"/>
              <a:chExt cx="159232" cy="314510"/>
            </a:xfrm>
          </p:grpSpPr>
          <p:sp>
            <p:nvSpPr>
              <p:cNvPr id="9700" name="Google Shape;9700;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75"/>
            <p:cNvGrpSpPr/>
            <p:nvPr/>
          </p:nvGrpSpPr>
          <p:grpSpPr>
            <a:xfrm>
              <a:off x="3511696" y="4098388"/>
              <a:ext cx="147831" cy="291991"/>
              <a:chOff x="3527539" y="4476677"/>
              <a:chExt cx="159232" cy="314510"/>
            </a:xfrm>
          </p:grpSpPr>
          <p:sp>
            <p:nvSpPr>
              <p:cNvPr id="9703" name="Google Shape;9703;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75"/>
            <p:cNvGrpSpPr/>
            <p:nvPr/>
          </p:nvGrpSpPr>
          <p:grpSpPr>
            <a:xfrm>
              <a:off x="3207874" y="4098388"/>
              <a:ext cx="147831" cy="291991"/>
              <a:chOff x="3527539" y="4476677"/>
              <a:chExt cx="159232" cy="314510"/>
            </a:xfrm>
          </p:grpSpPr>
          <p:sp>
            <p:nvSpPr>
              <p:cNvPr id="9706" name="Google Shape;9706;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75"/>
            <p:cNvGrpSpPr/>
            <p:nvPr/>
          </p:nvGrpSpPr>
          <p:grpSpPr>
            <a:xfrm>
              <a:off x="2933305" y="4097347"/>
              <a:ext cx="118572" cy="294074"/>
              <a:chOff x="3343310" y="4475555"/>
              <a:chExt cx="127717" cy="316753"/>
            </a:xfrm>
          </p:grpSpPr>
          <p:sp>
            <p:nvSpPr>
              <p:cNvPr id="9709" name="Google Shape;9709;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1" name="Google Shape;9711;p75"/>
          <p:cNvGrpSpPr/>
          <p:nvPr/>
        </p:nvGrpSpPr>
        <p:grpSpPr>
          <a:xfrm>
            <a:off x="4277571" y="2080469"/>
            <a:ext cx="1433821" cy="191501"/>
            <a:chOff x="4273350" y="2080469"/>
            <a:chExt cx="1433821" cy="191501"/>
          </a:xfrm>
        </p:grpSpPr>
        <p:grpSp>
          <p:nvGrpSpPr>
            <p:cNvPr id="9712" name="Google Shape;9712;p75"/>
            <p:cNvGrpSpPr/>
            <p:nvPr/>
          </p:nvGrpSpPr>
          <p:grpSpPr>
            <a:xfrm>
              <a:off x="4273350" y="2080469"/>
              <a:ext cx="1433821" cy="0"/>
              <a:chOff x="5224975" y="2962250"/>
              <a:chExt cx="1544400" cy="0"/>
            </a:xfrm>
          </p:grpSpPr>
          <p:cxnSp>
            <p:nvCxnSpPr>
              <p:cNvPr id="9713" name="Google Shape;9713;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14" name="Google Shape;9714;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715" name="Google Shape;9715;p75"/>
            <p:cNvGrpSpPr/>
            <p:nvPr/>
          </p:nvGrpSpPr>
          <p:grpSpPr>
            <a:xfrm>
              <a:off x="4273350" y="2271969"/>
              <a:ext cx="1433821" cy="0"/>
              <a:chOff x="5224975" y="2962250"/>
              <a:chExt cx="1544400" cy="0"/>
            </a:xfrm>
          </p:grpSpPr>
          <p:cxnSp>
            <p:nvCxnSpPr>
              <p:cNvPr id="9716" name="Google Shape;9716;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17" name="Google Shape;9717;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718" name="Google Shape;9718;p75"/>
          <p:cNvGrpSpPr/>
          <p:nvPr/>
        </p:nvGrpSpPr>
        <p:grpSpPr>
          <a:xfrm>
            <a:off x="4279126" y="1183036"/>
            <a:ext cx="1430711" cy="743389"/>
            <a:chOff x="5159450" y="1919950"/>
            <a:chExt cx="1541050" cy="862500"/>
          </a:xfrm>
        </p:grpSpPr>
        <p:sp>
          <p:nvSpPr>
            <p:cNvPr id="9719" name="Google Shape;9719;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720" name="Google Shape;9720;p75"/>
            <p:cNvGrpSpPr/>
            <p:nvPr/>
          </p:nvGrpSpPr>
          <p:grpSpPr>
            <a:xfrm>
              <a:off x="5159450" y="1919950"/>
              <a:ext cx="1541050" cy="862500"/>
              <a:chOff x="5159450" y="1919950"/>
              <a:chExt cx="1541050" cy="862500"/>
            </a:xfrm>
          </p:grpSpPr>
          <p:cxnSp>
            <p:nvCxnSpPr>
              <p:cNvPr id="9721" name="Google Shape;9721;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722" name="Google Shape;9722;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723" name="Google Shape;9723;p75"/>
          <p:cNvGrpSpPr/>
          <p:nvPr/>
        </p:nvGrpSpPr>
        <p:grpSpPr>
          <a:xfrm>
            <a:off x="4269239" y="2406364"/>
            <a:ext cx="1450484" cy="1052087"/>
            <a:chOff x="5230575" y="1554475"/>
            <a:chExt cx="2137150" cy="1550150"/>
          </a:xfrm>
        </p:grpSpPr>
        <p:sp>
          <p:nvSpPr>
            <p:cNvPr id="9724" name="Google Shape;9724;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5"/>
          <p:cNvGrpSpPr/>
          <p:nvPr/>
        </p:nvGrpSpPr>
        <p:grpSpPr>
          <a:xfrm rot="10800000">
            <a:off x="4285790" y="3498553"/>
            <a:ext cx="1417383" cy="887946"/>
            <a:chOff x="5645403" y="2920021"/>
            <a:chExt cx="2650800" cy="2180614"/>
          </a:xfrm>
        </p:grpSpPr>
        <p:sp>
          <p:nvSpPr>
            <p:cNvPr id="9738" name="Google Shape;9738;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9" name="Google Shape;9739;p75"/>
            <p:cNvCxnSpPr>
              <a:stCxn id="973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740" name="Google Shape;9740;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1" name="Google Shape;9741;p75"/>
            <p:cNvCxnSpPr>
              <a:endCxn id="974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742" name="Google Shape;9742;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3" name="Google Shape;9743;p75"/>
            <p:cNvCxnSpPr>
              <a:stCxn id="974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744" name="Google Shape;9744;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5" name="Google Shape;9745;p75"/>
            <p:cNvCxnSpPr>
              <a:endCxn id="974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746" name="Google Shape;9746;p75"/>
          <p:cNvGrpSpPr/>
          <p:nvPr/>
        </p:nvGrpSpPr>
        <p:grpSpPr>
          <a:xfrm>
            <a:off x="7386150" y="2401908"/>
            <a:ext cx="1071743" cy="1021579"/>
            <a:chOff x="7189833" y="2022667"/>
            <a:chExt cx="1251159" cy="1192597"/>
          </a:xfrm>
        </p:grpSpPr>
        <p:sp>
          <p:nvSpPr>
            <p:cNvPr id="9747" name="Google Shape;9747;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75"/>
          <p:cNvGrpSpPr/>
          <p:nvPr/>
        </p:nvGrpSpPr>
        <p:grpSpPr>
          <a:xfrm>
            <a:off x="727421" y="2828315"/>
            <a:ext cx="1695374" cy="1560837"/>
            <a:chOff x="727421" y="2828315"/>
            <a:chExt cx="1695374" cy="1560837"/>
          </a:xfrm>
        </p:grpSpPr>
        <p:grpSp>
          <p:nvGrpSpPr>
            <p:cNvPr id="9752" name="Google Shape;9752;p75"/>
            <p:cNvGrpSpPr/>
            <p:nvPr/>
          </p:nvGrpSpPr>
          <p:grpSpPr>
            <a:xfrm>
              <a:off x="819108" y="2882501"/>
              <a:ext cx="103104" cy="1426186"/>
              <a:chOff x="4674013" y="3100904"/>
              <a:chExt cx="122758" cy="1698043"/>
            </a:xfrm>
          </p:grpSpPr>
          <p:sp>
            <p:nvSpPr>
              <p:cNvPr id="9753" name="Google Shape;9753;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75"/>
            <p:cNvGrpSpPr/>
            <p:nvPr/>
          </p:nvGrpSpPr>
          <p:grpSpPr>
            <a:xfrm>
              <a:off x="1062475" y="2882501"/>
              <a:ext cx="103104" cy="1426186"/>
              <a:chOff x="4940438" y="3100904"/>
              <a:chExt cx="122758" cy="1698043"/>
            </a:xfrm>
          </p:grpSpPr>
          <p:sp>
            <p:nvSpPr>
              <p:cNvPr id="9761" name="Google Shape;9761;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5"/>
            <p:cNvGrpSpPr/>
            <p:nvPr/>
          </p:nvGrpSpPr>
          <p:grpSpPr>
            <a:xfrm>
              <a:off x="1299324" y="2882501"/>
              <a:ext cx="103104" cy="1426186"/>
              <a:chOff x="5206863" y="3100904"/>
              <a:chExt cx="122758" cy="1698043"/>
            </a:xfrm>
          </p:grpSpPr>
          <p:sp>
            <p:nvSpPr>
              <p:cNvPr id="9769" name="Google Shape;9769;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75"/>
            <p:cNvGrpSpPr/>
            <p:nvPr/>
          </p:nvGrpSpPr>
          <p:grpSpPr>
            <a:xfrm>
              <a:off x="1786057" y="2882501"/>
              <a:ext cx="103104" cy="1426186"/>
              <a:chOff x="6006138" y="3143629"/>
              <a:chExt cx="122758" cy="1698043"/>
            </a:xfrm>
          </p:grpSpPr>
          <p:sp>
            <p:nvSpPr>
              <p:cNvPr id="9777" name="Google Shape;9777;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75"/>
            <p:cNvGrpSpPr/>
            <p:nvPr/>
          </p:nvGrpSpPr>
          <p:grpSpPr>
            <a:xfrm>
              <a:off x="2029422" y="2882501"/>
              <a:ext cx="103104" cy="1426186"/>
              <a:chOff x="6805413" y="3100904"/>
              <a:chExt cx="122758" cy="1698043"/>
            </a:xfrm>
          </p:grpSpPr>
          <p:sp>
            <p:nvSpPr>
              <p:cNvPr id="9785" name="Google Shape;9785;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5"/>
            <p:cNvGrpSpPr/>
            <p:nvPr/>
          </p:nvGrpSpPr>
          <p:grpSpPr>
            <a:xfrm>
              <a:off x="727421" y="2828315"/>
              <a:ext cx="1695374" cy="1560837"/>
              <a:chOff x="734799" y="2782450"/>
              <a:chExt cx="1571100" cy="1577400"/>
            </a:xfrm>
          </p:grpSpPr>
          <p:cxnSp>
            <p:nvCxnSpPr>
              <p:cNvPr id="9793" name="Google Shape;9793;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94" name="Google Shape;9794;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95" name="Google Shape;9795;p75"/>
            <p:cNvGrpSpPr/>
            <p:nvPr/>
          </p:nvGrpSpPr>
          <p:grpSpPr>
            <a:xfrm>
              <a:off x="2272795" y="2882501"/>
              <a:ext cx="103104" cy="1426186"/>
              <a:chOff x="5206863" y="3100904"/>
              <a:chExt cx="122758" cy="1698043"/>
            </a:xfrm>
          </p:grpSpPr>
          <p:sp>
            <p:nvSpPr>
              <p:cNvPr id="9796" name="Google Shape;9796;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75"/>
            <p:cNvGrpSpPr/>
            <p:nvPr/>
          </p:nvGrpSpPr>
          <p:grpSpPr>
            <a:xfrm>
              <a:off x="1542694" y="2882501"/>
              <a:ext cx="103104" cy="1426186"/>
              <a:chOff x="6006138" y="3143629"/>
              <a:chExt cx="122758" cy="1698043"/>
            </a:xfrm>
          </p:grpSpPr>
          <p:sp>
            <p:nvSpPr>
              <p:cNvPr id="9804" name="Google Shape;9804;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1" name="Google Shape;9811;p75"/>
          <p:cNvGrpSpPr/>
          <p:nvPr/>
        </p:nvGrpSpPr>
        <p:grpSpPr>
          <a:xfrm>
            <a:off x="5936000" y="2405887"/>
            <a:ext cx="1248543" cy="1025319"/>
            <a:chOff x="5183758" y="1210600"/>
            <a:chExt cx="3605380" cy="2960783"/>
          </a:xfrm>
        </p:grpSpPr>
        <p:sp>
          <p:nvSpPr>
            <p:cNvPr id="9812" name="Google Shape;9812;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6" name="Google Shape;9816;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817" name="Google Shape;9817;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818" name="Google Shape;9818;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819" name="Google Shape;9819;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820" name="Google Shape;9820;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5"/>
          <p:cNvGrpSpPr/>
          <p:nvPr/>
        </p:nvGrpSpPr>
        <p:grpSpPr>
          <a:xfrm>
            <a:off x="5793062" y="3544204"/>
            <a:ext cx="2664831" cy="843440"/>
            <a:chOff x="5916567" y="1099697"/>
            <a:chExt cx="2556683" cy="809211"/>
          </a:xfrm>
        </p:grpSpPr>
        <p:sp>
          <p:nvSpPr>
            <p:cNvPr id="9822" name="Google Shape;9822;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5"/>
          <p:cNvGrpSpPr/>
          <p:nvPr/>
        </p:nvGrpSpPr>
        <p:grpSpPr>
          <a:xfrm>
            <a:off x="5900602" y="1193063"/>
            <a:ext cx="1299851" cy="1023338"/>
            <a:chOff x="5900602" y="1193063"/>
            <a:chExt cx="1299851" cy="1023338"/>
          </a:xfrm>
        </p:grpSpPr>
        <p:grpSp>
          <p:nvGrpSpPr>
            <p:cNvPr id="9831" name="Google Shape;9831;p75"/>
            <p:cNvGrpSpPr/>
            <p:nvPr/>
          </p:nvGrpSpPr>
          <p:grpSpPr>
            <a:xfrm>
              <a:off x="6743564" y="1193063"/>
              <a:ext cx="456889" cy="700379"/>
              <a:chOff x="6743564" y="1193063"/>
              <a:chExt cx="456889" cy="700379"/>
            </a:xfrm>
          </p:grpSpPr>
          <p:grpSp>
            <p:nvGrpSpPr>
              <p:cNvPr id="9832" name="Google Shape;9832;p75"/>
              <p:cNvGrpSpPr/>
              <p:nvPr/>
            </p:nvGrpSpPr>
            <p:grpSpPr>
              <a:xfrm>
                <a:off x="6743564" y="1690731"/>
                <a:ext cx="214402" cy="202710"/>
                <a:chOff x="6743564" y="1690731"/>
                <a:chExt cx="214402" cy="202710"/>
              </a:xfrm>
            </p:grpSpPr>
            <p:sp>
              <p:nvSpPr>
                <p:cNvPr id="9833" name="Google Shape;9833;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5"/>
              <p:cNvGrpSpPr/>
              <p:nvPr/>
            </p:nvGrpSpPr>
            <p:grpSpPr>
              <a:xfrm>
                <a:off x="6915505" y="1193063"/>
                <a:ext cx="284947" cy="589637"/>
                <a:chOff x="6915505" y="1193063"/>
                <a:chExt cx="284947" cy="589637"/>
              </a:xfrm>
            </p:grpSpPr>
            <p:sp>
              <p:nvSpPr>
                <p:cNvPr id="9836" name="Google Shape;9836;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7" name="Google Shape;9837;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838" name="Google Shape;9838;p75"/>
            <p:cNvGrpSpPr/>
            <p:nvPr/>
          </p:nvGrpSpPr>
          <p:grpSpPr>
            <a:xfrm>
              <a:off x="6520337" y="1193063"/>
              <a:ext cx="341815" cy="801589"/>
              <a:chOff x="6520337" y="1193063"/>
              <a:chExt cx="341815" cy="801589"/>
            </a:xfrm>
          </p:grpSpPr>
          <p:grpSp>
            <p:nvGrpSpPr>
              <p:cNvPr id="9839" name="Google Shape;9839;p75"/>
              <p:cNvGrpSpPr/>
              <p:nvPr/>
            </p:nvGrpSpPr>
            <p:grpSpPr>
              <a:xfrm>
                <a:off x="6520337" y="1589527"/>
                <a:ext cx="213950" cy="405125"/>
                <a:chOff x="6520337" y="1589527"/>
                <a:chExt cx="213950" cy="405125"/>
              </a:xfrm>
            </p:grpSpPr>
            <p:sp>
              <p:nvSpPr>
                <p:cNvPr id="9840" name="Google Shape;9840;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75"/>
              <p:cNvGrpSpPr/>
              <p:nvPr/>
            </p:nvGrpSpPr>
            <p:grpSpPr>
              <a:xfrm>
                <a:off x="6577204" y="1193063"/>
                <a:ext cx="284947" cy="453562"/>
                <a:chOff x="6577204" y="1193063"/>
                <a:chExt cx="284947" cy="453562"/>
              </a:xfrm>
            </p:grpSpPr>
            <p:sp>
              <p:nvSpPr>
                <p:cNvPr id="9843" name="Google Shape;9843;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4" name="Google Shape;9844;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845" name="Google Shape;9845;p75"/>
            <p:cNvGrpSpPr/>
            <p:nvPr/>
          </p:nvGrpSpPr>
          <p:grpSpPr>
            <a:xfrm>
              <a:off x="6238903" y="1193063"/>
              <a:ext cx="300475" cy="901782"/>
              <a:chOff x="6238903" y="1193063"/>
              <a:chExt cx="300475" cy="901782"/>
            </a:xfrm>
          </p:grpSpPr>
          <p:grpSp>
            <p:nvGrpSpPr>
              <p:cNvPr id="9846" name="Google Shape;9846;p75"/>
              <p:cNvGrpSpPr/>
              <p:nvPr/>
            </p:nvGrpSpPr>
            <p:grpSpPr>
              <a:xfrm>
                <a:off x="6290865" y="1489315"/>
                <a:ext cx="248514" cy="605530"/>
                <a:chOff x="6290865" y="1489315"/>
                <a:chExt cx="248514" cy="605530"/>
              </a:xfrm>
            </p:grpSpPr>
            <p:sp>
              <p:nvSpPr>
                <p:cNvPr id="9847" name="Google Shape;9847;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75"/>
              <p:cNvGrpSpPr/>
              <p:nvPr/>
            </p:nvGrpSpPr>
            <p:grpSpPr>
              <a:xfrm>
                <a:off x="6238903" y="1193063"/>
                <a:ext cx="284947" cy="327512"/>
                <a:chOff x="6238903" y="1193063"/>
                <a:chExt cx="284947" cy="327512"/>
              </a:xfrm>
            </p:grpSpPr>
            <p:sp>
              <p:nvSpPr>
                <p:cNvPr id="9850" name="Google Shape;9850;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51" name="Google Shape;9851;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852" name="Google Shape;9852;p75"/>
            <p:cNvGrpSpPr/>
            <p:nvPr/>
          </p:nvGrpSpPr>
          <p:grpSpPr>
            <a:xfrm>
              <a:off x="5900602" y="1193063"/>
              <a:ext cx="444345" cy="1023338"/>
              <a:chOff x="5900602" y="1193063"/>
              <a:chExt cx="444345" cy="1023338"/>
            </a:xfrm>
          </p:grpSpPr>
          <p:grpSp>
            <p:nvGrpSpPr>
              <p:cNvPr id="9853" name="Google Shape;9853;p75"/>
              <p:cNvGrpSpPr/>
              <p:nvPr/>
            </p:nvGrpSpPr>
            <p:grpSpPr>
              <a:xfrm>
                <a:off x="6046501" y="1367785"/>
                <a:ext cx="298446" cy="848616"/>
                <a:chOff x="6046501" y="1367785"/>
                <a:chExt cx="298446" cy="848616"/>
              </a:xfrm>
            </p:grpSpPr>
            <p:sp>
              <p:nvSpPr>
                <p:cNvPr id="9854" name="Google Shape;9854;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75"/>
              <p:cNvGrpSpPr/>
              <p:nvPr/>
            </p:nvGrpSpPr>
            <p:grpSpPr>
              <a:xfrm>
                <a:off x="5900602" y="1193063"/>
                <a:ext cx="284947" cy="182312"/>
                <a:chOff x="5900602" y="1193063"/>
                <a:chExt cx="284947" cy="182312"/>
              </a:xfrm>
            </p:grpSpPr>
            <p:sp>
              <p:nvSpPr>
                <p:cNvPr id="9857" name="Google Shape;9857;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58" name="Google Shape;9858;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859" name="Google Shape;9859;p75"/>
          <p:cNvGrpSpPr/>
          <p:nvPr/>
        </p:nvGrpSpPr>
        <p:grpSpPr>
          <a:xfrm>
            <a:off x="7238484" y="1193208"/>
            <a:ext cx="1219413" cy="1051365"/>
            <a:chOff x="7287122" y="1165658"/>
            <a:chExt cx="1219413" cy="1051365"/>
          </a:xfrm>
        </p:grpSpPr>
        <p:grpSp>
          <p:nvGrpSpPr>
            <p:cNvPr id="9860" name="Google Shape;9860;p75"/>
            <p:cNvGrpSpPr/>
            <p:nvPr/>
          </p:nvGrpSpPr>
          <p:grpSpPr>
            <a:xfrm>
              <a:off x="7287122" y="1969723"/>
              <a:ext cx="1219413" cy="247300"/>
              <a:chOff x="7287122" y="1969723"/>
              <a:chExt cx="1219413" cy="247300"/>
            </a:xfrm>
          </p:grpSpPr>
          <p:sp>
            <p:nvSpPr>
              <p:cNvPr id="9861" name="Google Shape;9861;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5"/>
              <p:cNvGrpSpPr/>
              <p:nvPr/>
            </p:nvGrpSpPr>
            <p:grpSpPr>
              <a:xfrm>
                <a:off x="7287122" y="2063892"/>
                <a:ext cx="1151753" cy="73428"/>
                <a:chOff x="7287122" y="2063892"/>
                <a:chExt cx="1151753" cy="73428"/>
              </a:xfrm>
            </p:grpSpPr>
            <p:sp>
              <p:nvSpPr>
                <p:cNvPr id="9863" name="Google Shape;9863;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64" name="Google Shape;9864;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865" name="Google Shape;9865;p75"/>
            <p:cNvGrpSpPr/>
            <p:nvPr/>
          </p:nvGrpSpPr>
          <p:grpSpPr>
            <a:xfrm>
              <a:off x="7287122" y="1712201"/>
              <a:ext cx="1219403" cy="246767"/>
              <a:chOff x="7287122" y="1712201"/>
              <a:chExt cx="1219403" cy="246767"/>
            </a:xfrm>
          </p:grpSpPr>
          <p:sp>
            <p:nvSpPr>
              <p:cNvPr id="9866" name="Google Shape;9866;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7" name="Google Shape;9867;p75"/>
              <p:cNvGrpSpPr/>
              <p:nvPr/>
            </p:nvGrpSpPr>
            <p:grpSpPr>
              <a:xfrm>
                <a:off x="7287122" y="1842861"/>
                <a:ext cx="1005303" cy="73419"/>
                <a:chOff x="7287122" y="1842861"/>
                <a:chExt cx="1005303" cy="73419"/>
              </a:xfrm>
            </p:grpSpPr>
            <p:sp>
              <p:nvSpPr>
                <p:cNvPr id="9868" name="Google Shape;9868;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69" name="Google Shape;9869;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70" name="Google Shape;9870;p75"/>
            <p:cNvGrpSpPr/>
            <p:nvPr/>
          </p:nvGrpSpPr>
          <p:grpSpPr>
            <a:xfrm>
              <a:off x="7287122" y="1447520"/>
              <a:ext cx="1219403" cy="286667"/>
              <a:chOff x="7287122" y="1447520"/>
              <a:chExt cx="1219403" cy="286667"/>
            </a:xfrm>
          </p:grpSpPr>
          <p:sp>
            <p:nvSpPr>
              <p:cNvPr id="9871" name="Google Shape;9871;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2" name="Google Shape;9872;p75"/>
              <p:cNvGrpSpPr/>
              <p:nvPr/>
            </p:nvGrpSpPr>
            <p:grpSpPr>
              <a:xfrm>
                <a:off x="7287122" y="1581977"/>
                <a:ext cx="852803" cy="73428"/>
                <a:chOff x="7287122" y="1581977"/>
                <a:chExt cx="852803" cy="73428"/>
              </a:xfrm>
            </p:grpSpPr>
            <p:sp>
              <p:nvSpPr>
                <p:cNvPr id="9873" name="Google Shape;9873;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4" name="Google Shape;9874;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75" name="Google Shape;9875;p75"/>
            <p:cNvGrpSpPr/>
            <p:nvPr/>
          </p:nvGrpSpPr>
          <p:grpSpPr>
            <a:xfrm>
              <a:off x="7287122" y="1165658"/>
              <a:ext cx="1219403" cy="344253"/>
              <a:chOff x="7287122" y="1165658"/>
              <a:chExt cx="1219403" cy="344253"/>
            </a:xfrm>
          </p:grpSpPr>
          <p:sp>
            <p:nvSpPr>
              <p:cNvPr id="9876" name="Google Shape;9876;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7" name="Google Shape;9877;p75"/>
              <p:cNvGrpSpPr/>
              <p:nvPr/>
            </p:nvGrpSpPr>
            <p:grpSpPr>
              <a:xfrm>
                <a:off x="7287122" y="1341025"/>
                <a:ext cx="695703" cy="73419"/>
                <a:chOff x="7287122" y="1341025"/>
                <a:chExt cx="695703" cy="73419"/>
              </a:xfrm>
            </p:grpSpPr>
            <p:sp>
              <p:nvSpPr>
                <p:cNvPr id="9878" name="Google Shape;9878;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9" name="Google Shape;9879;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3"/>
        <p:cNvGrpSpPr/>
        <p:nvPr/>
      </p:nvGrpSpPr>
      <p:grpSpPr>
        <a:xfrm>
          <a:off x="0" y="0"/>
          <a:ext cx="0" cy="0"/>
          <a:chOff x="0" y="0"/>
          <a:chExt cx="0" cy="0"/>
        </a:xfrm>
      </p:grpSpPr>
      <p:sp>
        <p:nvSpPr>
          <p:cNvPr id="9884" name="Google Shape;9884;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85" name="Google Shape;9885;p7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86" name="Google Shape;9886;p76"/>
          <p:cNvGrpSpPr/>
          <p:nvPr/>
        </p:nvGrpSpPr>
        <p:grpSpPr>
          <a:xfrm>
            <a:off x="845855" y="2307733"/>
            <a:ext cx="340168" cy="298978"/>
            <a:chOff x="892750" y="267400"/>
            <a:chExt cx="483125" cy="424625"/>
          </a:xfrm>
        </p:grpSpPr>
        <p:sp>
          <p:nvSpPr>
            <p:cNvPr id="9887" name="Google Shape;9887;p7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8" name="Google Shape;9888;p7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7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0" name="Google Shape;9890;p76"/>
          <p:cNvGrpSpPr/>
          <p:nvPr/>
        </p:nvGrpSpPr>
        <p:grpSpPr>
          <a:xfrm>
            <a:off x="1284289" y="2287121"/>
            <a:ext cx="298996" cy="340204"/>
            <a:chOff x="1516475" y="238075"/>
            <a:chExt cx="424650" cy="483175"/>
          </a:xfrm>
        </p:grpSpPr>
        <p:sp>
          <p:nvSpPr>
            <p:cNvPr id="9891" name="Google Shape;9891;p7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2" name="Google Shape;9892;p7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3" name="Google Shape;9893;p76"/>
          <p:cNvGrpSpPr/>
          <p:nvPr/>
        </p:nvGrpSpPr>
        <p:grpSpPr>
          <a:xfrm>
            <a:off x="1677380" y="2367520"/>
            <a:ext cx="341488" cy="179405"/>
            <a:chOff x="2080675" y="352325"/>
            <a:chExt cx="485000" cy="254800"/>
          </a:xfrm>
        </p:grpSpPr>
        <p:sp>
          <p:nvSpPr>
            <p:cNvPr id="9894" name="Google Shape;9894;p7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7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6" name="Google Shape;9896;p76"/>
          <p:cNvGrpSpPr/>
          <p:nvPr/>
        </p:nvGrpSpPr>
        <p:grpSpPr>
          <a:xfrm>
            <a:off x="2126559" y="2287138"/>
            <a:ext cx="298996" cy="340168"/>
            <a:chOff x="2705375" y="238125"/>
            <a:chExt cx="424650" cy="483125"/>
          </a:xfrm>
        </p:grpSpPr>
        <p:sp>
          <p:nvSpPr>
            <p:cNvPr id="9897" name="Google Shape;9897;p7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8" name="Google Shape;9898;p7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7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0" name="Google Shape;9900;p7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1" name="Google Shape;9901;p76"/>
          <p:cNvGrpSpPr/>
          <p:nvPr/>
        </p:nvGrpSpPr>
        <p:grpSpPr>
          <a:xfrm>
            <a:off x="2542700" y="2287455"/>
            <a:ext cx="301161" cy="339535"/>
            <a:chOff x="3299850" y="238575"/>
            <a:chExt cx="427725" cy="482225"/>
          </a:xfrm>
        </p:grpSpPr>
        <p:sp>
          <p:nvSpPr>
            <p:cNvPr id="9902" name="Google Shape;9902;p7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7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7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5" name="Google Shape;9905;p7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6" name="Google Shape;9906;p7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7" name="Google Shape;9907;p76"/>
          <p:cNvGrpSpPr/>
          <p:nvPr/>
        </p:nvGrpSpPr>
        <p:grpSpPr>
          <a:xfrm>
            <a:off x="2929622" y="2287138"/>
            <a:ext cx="352455" cy="340168"/>
            <a:chOff x="3857225" y="238125"/>
            <a:chExt cx="500575" cy="483125"/>
          </a:xfrm>
        </p:grpSpPr>
        <p:sp>
          <p:nvSpPr>
            <p:cNvPr id="9908" name="Google Shape;9908;p7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9" name="Google Shape;9909;p7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0" name="Google Shape;9910;p7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1" name="Google Shape;9911;p7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2" name="Google Shape;9912;p7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3" name="Google Shape;9913;p7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4" name="Google Shape;9914;p7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15" name="Google Shape;9915;p76"/>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16" name="Google Shape;9916;p76"/>
          <p:cNvGrpSpPr/>
          <p:nvPr/>
        </p:nvGrpSpPr>
        <p:grpSpPr>
          <a:xfrm>
            <a:off x="3776398" y="2287165"/>
            <a:ext cx="340186" cy="340116"/>
            <a:chOff x="5053900" y="238200"/>
            <a:chExt cx="483150" cy="483050"/>
          </a:xfrm>
        </p:grpSpPr>
        <p:sp>
          <p:nvSpPr>
            <p:cNvPr id="9917" name="Google Shape;9917;p7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8" name="Google Shape;9918;p7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7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7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1" name="Google Shape;9921;p76"/>
          <p:cNvGrpSpPr/>
          <p:nvPr/>
        </p:nvGrpSpPr>
        <p:grpSpPr>
          <a:xfrm>
            <a:off x="4190348" y="2287138"/>
            <a:ext cx="340168" cy="340168"/>
            <a:chOff x="5648375" y="238125"/>
            <a:chExt cx="483125" cy="483125"/>
          </a:xfrm>
        </p:grpSpPr>
        <p:sp>
          <p:nvSpPr>
            <p:cNvPr id="9922" name="Google Shape;9922;p7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7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7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5" name="Google Shape;9925;p7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6" name="Google Shape;9926;p7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7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8" name="Google Shape;9928;p7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9" name="Google Shape;9929;p7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0" name="Google Shape;9930;p7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7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2" name="Google Shape;9932;p76"/>
          <p:cNvGrpSpPr/>
          <p:nvPr/>
        </p:nvGrpSpPr>
        <p:grpSpPr>
          <a:xfrm>
            <a:off x="4607035" y="2287138"/>
            <a:ext cx="340168" cy="340168"/>
            <a:chOff x="6242825" y="238125"/>
            <a:chExt cx="483125" cy="483125"/>
          </a:xfrm>
        </p:grpSpPr>
        <p:sp>
          <p:nvSpPr>
            <p:cNvPr id="9933" name="Google Shape;9933;p7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7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7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6" name="Google Shape;9936;p76"/>
          <p:cNvGrpSpPr/>
          <p:nvPr/>
        </p:nvGrpSpPr>
        <p:grpSpPr>
          <a:xfrm>
            <a:off x="844156" y="2727362"/>
            <a:ext cx="343566" cy="298943"/>
            <a:chOff x="889275" y="861850"/>
            <a:chExt cx="487950" cy="424575"/>
          </a:xfrm>
        </p:grpSpPr>
        <p:sp>
          <p:nvSpPr>
            <p:cNvPr id="9937" name="Google Shape;9937;p7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7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9" name="Google Shape;9939;p7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0" name="Google Shape;9940;p7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41" name="Google Shape;9941;p76"/>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76"/>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43" name="Google Shape;9943;p76"/>
          <p:cNvGrpSpPr/>
          <p:nvPr/>
        </p:nvGrpSpPr>
        <p:grpSpPr>
          <a:xfrm>
            <a:off x="2105973" y="2706749"/>
            <a:ext cx="340168" cy="340168"/>
            <a:chOff x="2676100" y="832575"/>
            <a:chExt cx="483125" cy="483125"/>
          </a:xfrm>
        </p:grpSpPr>
        <p:sp>
          <p:nvSpPr>
            <p:cNvPr id="9944" name="Google Shape;9944;p7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7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6" name="Google Shape;9946;p7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7" name="Google Shape;9947;p76"/>
          <p:cNvGrpSpPr/>
          <p:nvPr/>
        </p:nvGrpSpPr>
        <p:grpSpPr>
          <a:xfrm>
            <a:off x="2517477" y="2706749"/>
            <a:ext cx="351610" cy="340168"/>
            <a:chOff x="3270550" y="832575"/>
            <a:chExt cx="499375" cy="483125"/>
          </a:xfrm>
        </p:grpSpPr>
        <p:sp>
          <p:nvSpPr>
            <p:cNvPr id="9948" name="Google Shape;9948;p7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9" name="Google Shape;9949;p7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0" name="Google Shape;9950;p7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1" name="Google Shape;9951;p76"/>
          <p:cNvGrpSpPr/>
          <p:nvPr/>
        </p:nvGrpSpPr>
        <p:grpSpPr>
          <a:xfrm>
            <a:off x="2935756" y="2717381"/>
            <a:ext cx="340186" cy="318904"/>
            <a:chOff x="3865000" y="847675"/>
            <a:chExt cx="483150" cy="452925"/>
          </a:xfrm>
        </p:grpSpPr>
        <p:sp>
          <p:nvSpPr>
            <p:cNvPr id="9952" name="Google Shape;9952;p7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3" name="Google Shape;9953;p7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4" name="Google Shape;9954;p7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5" name="Google Shape;9955;p7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6" name="Google Shape;9956;p76"/>
          <p:cNvGrpSpPr/>
          <p:nvPr/>
        </p:nvGrpSpPr>
        <p:grpSpPr>
          <a:xfrm>
            <a:off x="3351439" y="2727300"/>
            <a:ext cx="344798" cy="299066"/>
            <a:chOff x="4452900" y="861750"/>
            <a:chExt cx="489700" cy="424750"/>
          </a:xfrm>
        </p:grpSpPr>
        <p:sp>
          <p:nvSpPr>
            <p:cNvPr id="9957" name="Google Shape;9957;p7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8" name="Google Shape;9958;p7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9" name="Google Shape;9959;p7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0" name="Google Shape;9960;p76"/>
          <p:cNvGrpSpPr/>
          <p:nvPr/>
        </p:nvGrpSpPr>
        <p:grpSpPr>
          <a:xfrm>
            <a:off x="3768671" y="2706758"/>
            <a:ext cx="355641" cy="340151"/>
            <a:chOff x="5049750" y="832600"/>
            <a:chExt cx="505100" cy="483100"/>
          </a:xfrm>
        </p:grpSpPr>
        <p:sp>
          <p:nvSpPr>
            <p:cNvPr id="9961" name="Google Shape;9961;p7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2" name="Google Shape;9962;p7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63" name="Google Shape;9963;p76"/>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64" name="Google Shape;9964;p76"/>
          <p:cNvGrpSpPr/>
          <p:nvPr/>
        </p:nvGrpSpPr>
        <p:grpSpPr>
          <a:xfrm>
            <a:off x="4627621" y="2706749"/>
            <a:ext cx="298996" cy="340168"/>
            <a:chOff x="6272100" y="832575"/>
            <a:chExt cx="424650" cy="483125"/>
          </a:xfrm>
        </p:grpSpPr>
        <p:sp>
          <p:nvSpPr>
            <p:cNvPr id="9965" name="Google Shape;9965;p7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6" name="Google Shape;9966;p7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7" name="Google Shape;9967;p76"/>
          <p:cNvGrpSpPr/>
          <p:nvPr/>
        </p:nvGrpSpPr>
        <p:grpSpPr>
          <a:xfrm>
            <a:off x="845828" y="3125798"/>
            <a:ext cx="340221" cy="340186"/>
            <a:chOff x="893650" y="1428000"/>
            <a:chExt cx="483200" cy="483150"/>
          </a:xfrm>
        </p:grpSpPr>
        <p:sp>
          <p:nvSpPr>
            <p:cNvPr id="9968" name="Google Shape;9968;p7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9" name="Google Shape;9969;p7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0" name="Google Shape;9970;p7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7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72" name="Google Shape;9972;p76"/>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3" name="Google Shape;9973;p76"/>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74" name="Google Shape;9974;p76"/>
          <p:cNvGrpSpPr/>
          <p:nvPr/>
        </p:nvGrpSpPr>
        <p:grpSpPr>
          <a:xfrm>
            <a:off x="2099646" y="3146463"/>
            <a:ext cx="352825" cy="298855"/>
            <a:chOff x="2676100" y="1456375"/>
            <a:chExt cx="501100" cy="424450"/>
          </a:xfrm>
        </p:grpSpPr>
        <p:sp>
          <p:nvSpPr>
            <p:cNvPr id="9975" name="Google Shape;9975;p7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6" name="Google Shape;9976;p7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7" name="Google Shape;9977;p7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8" name="Google Shape;9978;p76"/>
          <p:cNvGrpSpPr/>
          <p:nvPr/>
        </p:nvGrpSpPr>
        <p:grpSpPr>
          <a:xfrm>
            <a:off x="2523170" y="3125806"/>
            <a:ext cx="340221" cy="340168"/>
            <a:chOff x="3270475" y="1427025"/>
            <a:chExt cx="483200" cy="483125"/>
          </a:xfrm>
        </p:grpSpPr>
        <p:sp>
          <p:nvSpPr>
            <p:cNvPr id="9979" name="Google Shape;9979;p7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0" name="Google Shape;9980;p7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1" name="Google Shape;9981;p7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82" name="Google Shape;9982;p76"/>
          <p:cNvGrpSpPr/>
          <p:nvPr/>
        </p:nvGrpSpPr>
        <p:grpSpPr>
          <a:xfrm>
            <a:off x="2934083" y="3125780"/>
            <a:ext cx="343530" cy="340221"/>
            <a:chOff x="3860250" y="1427025"/>
            <a:chExt cx="487900" cy="483200"/>
          </a:xfrm>
        </p:grpSpPr>
        <p:sp>
          <p:nvSpPr>
            <p:cNvPr id="9983" name="Google Shape;9983;p7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4" name="Google Shape;9984;p7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5" name="Google Shape;9985;p7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86" name="Google Shape;9986;p76"/>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7" name="Google Shape;9987;p76"/>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8" name="Google Shape;9988;p76"/>
          <p:cNvGrpSpPr/>
          <p:nvPr/>
        </p:nvGrpSpPr>
        <p:grpSpPr>
          <a:xfrm>
            <a:off x="4190322" y="3125806"/>
            <a:ext cx="340221" cy="340168"/>
            <a:chOff x="5648375" y="1427025"/>
            <a:chExt cx="483200" cy="483125"/>
          </a:xfrm>
        </p:grpSpPr>
        <p:sp>
          <p:nvSpPr>
            <p:cNvPr id="9989" name="Google Shape;9989;p7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0" name="Google Shape;9990;p7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1" name="Google Shape;9991;p76"/>
          <p:cNvGrpSpPr/>
          <p:nvPr/>
        </p:nvGrpSpPr>
        <p:grpSpPr>
          <a:xfrm>
            <a:off x="4604808" y="3125789"/>
            <a:ext cx="344622" cy="340204"/>
            <a:chOff x="6238300" y="1426975"/>
            <a:chExt cx="489450" cy="483175"/>
          </a:xfrm>
        </p:grpSpPr>
        <p:sp>
          <p:nvSpPr>
            <p:cNvPr id="9992" name="Google Shape;9992;p7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3" name="Google Shape;9993;p7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4" name="Google Shape;9994;p7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95" name="Google Shape;9995;p76"/>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96" name="Google Shape;9996;p76"/>
          <p:cNvGrpSpPr/>
          <p:nvPr/>
        </p:nvGrpSpPr>
        <p:grpSpPr>
          <a:xfrm>
            <a:off x="1263703" y="3544794"/>
            <a:ext cx="340168" cy="340186"/>
            <a:chOff x="1487200" y="2021475"/>
            <a:chExt cx="483125" cy="483150"/>
          </a:xfrm>
        </p:grpSpPr>
        <p:sp>
          <p:nvSpPr>
            <p:cNvPr id="9997" name="Google Shape;9997;p7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8" name="Google Shape;9998;p7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9" name="Google Shape;9999;p7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0" name="Google Shape;10000;p7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1" name="Google Shape;10001;p76"/>
          <p:cNvGrpSpPr/>
          <p:nvPr/>
        </p:nvGrpSpPr>
        <p:grpSpPr>
          <a:xfrm>
            <a:off x="1678040" y="3565398"/>
            <a:ext cx="340168" cy="298978"/>
            <a:chOff x="2081650" y="2050750"/>
            <a:chExt cx="483125" cy="424625"/>
          </a:xfrm>
        </p:grpSpPr>
        <p:sp>
          <p:nvSpPr>
            <p:cNvPr id="10002" name="Google Shape;10002;p7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7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4" name="Google Shape;10004;p7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5" name="Google Shape;10005;p7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6" name="Google Shape;10006;p7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7" name="Google Shape;10007;p7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8" name="Google Shape;10008;p76"/>
          <p:cNvGrpSpPr/>
          <p:nvPr/>
        </p:nvGrpSpPr>
        <p:grpSpPr>
          <a:xfrm>
            <a:off x="2105973" y="3588721"/>
            <a:ext cx="340168" cy="252332"/>
            <a:chOff x="2676100" y="2083800"/>
            <a:chExt cx="483125" cy="358375"/>
          </a:xfrm>
        </p:grpSpPr>
        <p:sp>
          <p:nvSpPr>
            <p:cNvPr id="10009" name="Google Shape;10009;p7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0" name="Google Shape;10010;p7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1" name="Google Shape;10011;p76"/>
          <p:cNvGrpSpPr/>
          <p:nvPr/>
        </p:nvGrpSpPr>
        <p:grpSpPr>
          <a:xfrm>
            <a:off x="2531487" y="3554766"/>
            <a:ext cx="323587" cy="320242"/>
            <a:chOff x="3282325" y="2035675"/>
            <a:chExt cx="459575" cy="454825"/>
          </a:xfrm>
        </p:grpSpPr>
        <p:sp>
          <p:nvSpPr>
            <p:cNvPr id="10012" name="Google Shape;10012;p7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3" name="Google Shape;10013;p7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4" name="Google Shape;10014;p7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5" name="Google Shape;10015;p7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16" name="Google Shape;10016;p76"/>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7" name="Google Shape;10017;p76"/>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18" name="Google Shape;10018;p76"/>
          <p:cNvGrpSpPr/>
          <p:nvPr/>
        </p:nvGrpSpPr>
        <p:grpSpPr>
          <a:xfrm>
            <a:off x="3776187" y="3544803"/>
            <a:ext cx="340608" cy="340168"/>
            <a:chOff x="5053900" y="2021500"/>
            <a:chExt cx="483750" cy="483125"/>
          </a:xfrm>
        </p:grpSpPr>
        <p:sp>
          <p:nvSpPr>
            <p:cNvPr id="10019" name="Google Shape;10019;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1" name="Google Shape;10021;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2" name="Google Shape;10022;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4" name="Google Shape;10024;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5" name="Google Shape;10025;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27" name="Google Shape;10027;p76"/>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28" name="Google Shape;10028;p76"/>
          <p:cNvGrpSpPr/>
          <p:nvPr/>
        </p:nvGrpSpPr>
        <p:grpSpPr>
          <a:xfrm>
            <a:off x="4601286" y="3547971"/>
            <a:ext cx="351663" cy="333831"/>
            <a:chOff x="6222125" y="2025975"/>
            <a:chExt cx="499450" cy="474125"/>
          </a:xfrm>
        </p:grpSpPr>
        <p:sp>
          <p:nvSpPr>
            <p:cNvPr id="10029" name="Google Shape;10029;p7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0" name="Google Shape;10030;p7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1" name="Google Shape;10031;p7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2" name="Google Shape;10032;p76"/>
          <p:cNvGrpSpPr/>
          <p:nvPr/>
        </p:nvGrpSpPr>
        <p:grpSpPr>
          <a:xfrm>
            <a:off x="5058848" y="2364541"/>
            <a:ext cx="335504" cy="185953"/>
            <a:chOff x="896050" y="2725450"/>
            <a:chExt cx="476500" cy="264100"/>
          </a:xfrm>
        </p:grpSpPr>
        <p:sp>
          <p:nvSpPr>
            <p:cNvPr id="10033" name="Google Shape;10033;p7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7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5" name="Google Shape;10035;p7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6" name="Google Shape;10036;p76"/>
          <p:cNvGrpSpPr/>
          <p:nvPr/>
        </p:nvGrpSpPr>
        <p:grpSpPr>
          <a:xfrm>
            <a:off x="5489588" y="2287425"/>
            <a:ext cx="340168" cy="340186"/>
            <a:chOff x="1487200" y="2615925"/>
            <a:chExt cx="483125" cy="483150"/>
          </a:xfrm>
        </p:grpSpPr>
        <p:sp>
          <p:nvSpPr>
            <p:cNvPr id="10037" name="Google Shape;10037;p7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8" name="Google Shape;10038;p7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9" name="Google Shape;10039;p7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0" name="Google Shape;10040;p76"/>
          <p:cNvGrpSpPr/>
          <p:nvPr/>
        </p:nvGrpSpPr>
        <p:grpSpPr>
          <a:xfrm>
            <a:off x="5889537" y="2287425"/>
            <a:ext cx="353564" cy="340186"/>
            <a:chOff x="2077575" y="2615925"/>
            <a:chExt cx="502150" cy="483150"/>
          </a:xfrm>
        </p:grpSpPr>
        <p:sp>
          <p:nvSpPr>
            <p:cNvPr id="10041" name="Google Shape;10041;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3" name="Google Shape;10043;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4" name="Google Shape;10044;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5" name="Google Shape;10045;p76"/>
          <p:cNvGrpSpPr/>
          <p:nvPr/>
        </p:nvGrpSpPr>
        <p:grpSpPr>
          <a:xfrm>
            <a:off x="6313326" y="2303452"/>
            <a:ext cx="334536" cy="308132"/>
            <a:chOff x="2680100" y="2638725"/>
            <a:chExt cx="475125" cy="437625"/>
          </a:xfrm>
        </p:grpSpPr>
        <p:sp>
          <p:nvSpPr>
            <p:cNvPr id="10046" name="Google Shape;10046;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7" name="Google Shape;10047;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8" name="Google Shape;10048;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0" name="Google Shape;10050;p76"/>
          <p:cNvGrpSpPr/>
          <p:nvPr/>
        </p:nvGrpSpPr>
        <p:grpSpPr>
          <a:xfrm>
            <a:off x="6778965" y="2287425"/>
            <a:ext cx="239183" cy="340186"/>
            <a:chOff x="3342275" y="2615925"/>
            <a:chExt cx="339700" cy="483150"/>
          </a:xfrm>
        </p:grpSpPr>
        <p:sp>
          <p:nvSpPr>
            <p:cNvPr id="10051" name="Google Shape;10051;p7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2" name="Google Shape;10052;p7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53" name="Google Shape;10053;p76"/>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4" name="Google Shape;10054;p76"/>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5" name="Google Shape;10055;p76"/>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56" name="Google Shape;10056;p76"/>
          <p:cNvGrpSpPr/>
          <p:nvPr/>
        </p:nvGrpSpPr>
        <p:grpSpPr>
          <a:xfrm>
            <a:off x="6415846" y="3956426"/>
            <a:ext cx="339482" cy="339271"/>
            <a:chOff x="5648900" y="2616600"/>
            <a:chExt cx="482150" cy="481850"/>
          </a:xfrm>
        </p:grpSpPr>
        <p:sp>
          <p:nvSpPr>
            <p:cNvPr id="10057" name="Google Shape;10057;p7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8" name="Google Shape;10058;p7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9" name="Google Shape;10059;p76"/>
          <p:cNvGrpSpPr/>
          <p:nvPr/>
        </p:nvGrpSpPr>
        <p:grpSpPr>
          <a:xfrm>
            <a:off x="4735130" y="3963142"/>
            <a:ext cx="325626" cy="325694"/>
            <a:chOff x="6242825" y="2615925"/>
            <a:chExt cx="483125" cy="483225"/>
          </a:xfrm>
        </p:grpSpPr>
        <p:sp>
          <p:nvSpPr>
            <p:cNvPr id="10060" name="Google Shape;10060;p7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1" name="Google Shape;10061;p7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2" name="Google Shape;10062;p7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3" name="Google Shape;10063;p7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4" name="Google Shape;10064;p7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5" name="Google Shape;10065;p76"/>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66" name="Google Shape;10066;p76"/>
          <p:cNvGrpSpPr/>
          <p:nvPr/>
        </p:nvGrpSpPr>
        <p:grpSpPr>
          <a:xfrm>
            <a:off x="5488629" y="2707036"/>
            <a:ext cx="342087" cy="340186"/>
            <a:chOff x="1487200" y="3210375"/>
            <a:chExt cx="485850" cy="483150"/>
          </a:xfrm>
        </p:grpSpPr>
        <p:sp>
          <p:nvSpPr>
            <p:cNvPr id="10067" name="Google Shape;10067;p7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8" name="Google Shape;10068;p7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9" name="Google Shape;10069;p7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70" name="Google Shape;10070;p76"/>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1" name="Google Shape;10071;p76"/>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72" name="Google Shape;10072;p76"/>
          <p:cNvGrpSpPr/>
          <p:nvPr/>
        </p:nvGrpSpPr>
        <p:grpSpPr>
          <a:xfrm>
            <a:off x="6727988" y="2707027"/>
            <a:ext cx="341136" cy="340204"/>
            <a:chOff x="3269875" y="3210400"/>
            <a:chExt cx="484500" cy="483175"/>
          </a:xfrm>
        </p:grpSpPr>
        <p:sp>
          <p:nvSpPr>
            <p:cNvPr id="10073" name="Google Shape;10073;p7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4" name="Google Shape;10074;p7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5" name="Google Shape;10075;p76"/>
          <p:cNvGrpSpPr/>
          <p:nvPr/>
        </p:nvGrpSpPr>
        <p:grpSpPr>
          <a:xfrm>
            <a:off x="7227082" y="2706666"/>
            <a:ext cx="170216" cy="340925"/>
            <a:chOff x="3985700" y="3210375"/>
            <a:chExt cx="241750" cy="484200"/>
          </a:xfrm>
        </p:grpSpPr>
        <p:sp>
          <p:nvSpPr>
            <p:cNvPr id="10076" name="Google Shape;10076;p7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7" name="Google Shape;10077;p7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8" name="Google Shape;10078;p76"/>
          <p:cNvGrpSpPr/>
          <p:nvPr/>
        </p:nvGrpSpPr>
        <p:grpSpPr>
          <a:xfrm>
            <a:off x="7566351" y="2707678"/>
            <a:ext cx="339007" cy="338901"/>
            <a:chOff x="4460225" y="3211300"/>
            <a:chExt cx="481475" cy="481325"/>
          </a:xfrm>
        </p:grpSpPr>
        <p:sp>
          <p:nvSpPr>
            <p:cNvPr id="10079" name="Google Shape;10079;p7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7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81" name="Google Shape;10081;p76"/>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82" name="Google Shape;10082;p76"/>
          <p:cNvGrpSpPr/>
          <p:nvPr/>
        </p:nvGrpSpPr>
        <p:grpSpPr>
          <a:xfrm>
            <a:off x="6859688" y="3985756"/>
            <a:ext cx="342034" cy="280654"/>
            <a:chOff x="5647000" y="3252650"/>
            <a:chExt cx="485775" cy="398600"/>
          </a:xfrm>
        </p:grpSpPr>
        <p:sp>
          <p:nvSpPr>
            <p:cNvPr id="10083" name="Google Shape;10083;p7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7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7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6" name="Google Shape;10086;p7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7" name="Google Shape;10087;p7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8" name="Google Shape;10088;p76"/>
          <p:cNvGrpSpPr/>
          <p:nvPr/>
        </p:nvGrpSpPr>
        <p:grpSpPr>
          <a:xfrm>
            <a:off x="5165128" y="3991768"/>
            <a:ext cx="326536" cy="268454"/>
            <a:chOff x="6242450" y="3252800"/>
            <a:chExt cx="484475" cy="398300"/>
          </a:xfrm>
        </p:grpSpPr>
        <p:sp>
          <p:nvSpPr>
            <p:cNvPr id="10089" name="Google Shape;10089;p7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7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1" name="Google Shape;10091;p7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2" name="Google Shape;10092;p76"/>
          <p:cNvGrpSpPr/>
          <p:nvPr/>
        </p:nvGrpSpPr>
        <p:grpSpPr>
          <a:xfrm>
            <a:off x="5077111" y="3126102"/>
            <a:ext cx="298978" cy="340168"/>
            <a:chOff x="922025" y="3804850"/>
            <a:chExt cx="424625" cy="483125"/>
          </a:xfrm>
        </p:grpSpPr>
        <p:sp>
          <p:nvSpPr>
            <p:cNvPr id="10093" name="Google Shape;10093;p7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4" name="Google Shape;10094;p7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95" name="Google Shape;10095;p76"/>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96" name="Google Shape;10096;p76"/>
          <p:cNvGrpSpPr/>
          <p:nvPr/>
        </p:nvGrpSpPr>
        <p:grpSpPr>
          <a:xfrm>
            <a:off x="5909841" y="3126102"/>
            <a:ext cx="312955" cy="340168"/>
            <a:chOff x="2100300" y="3804850"/>
            <a:chExt cx="444475" cy="483125"/>
          </a:xfrm>
        </p:grpSpPr>
        <p:sp>
          <p:nvSpPr>
            <p:cNvPr id="10097" name="Google Shape;10097;p7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8" name="Google Shape;10098;p7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9" name="Google Shape;10099;p76"/>
          <p:cNvGrpSpPr/>
          <p:nvPr/>
        </p:nvGrpSpPr>
        <p:grpSpPr>
          <a:xfrm>
            <a:off x="6333463" y="3126102"/>
            <a:ext cx="294261" cy="340168"/>
            <a:chOff x="2708700" y="3804850"/>
            <a:chExt cx="417925" cy="483125"/>
          </a:xfrm>
        </p:grpSpPr>
        <p:sp>
          <p:nvSpPr>
            <p:cNvPr id="10100" name="Google Shape;10100;p7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1" name="Google Shape;10101;p7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7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3" name="Google Shape;10103;p7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04" name="Google Shape;10104;p76"/>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5" name="Google Shape;10105;p76"/>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06" name="Google Shape;10106;p76"/>
          <p:cNvGrpSpPr/>
          <p:nvPr/>
        </p:nvGrpSpPr>
        <p:grpSpPr>
          <a:xfrm>
            <a:off x="7570338" y="3127378"/>
            <a:ext cx="331033" cy="337616"/>
            <a:chOff x="4467450" y="3808475"/>
            <a:chExt cx="470150" cy="479500"/>
          </a:xfrm>
        </p:grpSpPr>
        <p:sp>
          <p:nvSpPr>
            <p:cNvPr id="10107" name="Google Shape;10107;p7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8" name="Google Shape;10108;p7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9" name="Google Shape;10109;p7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0" name="Google Shape;10110;p7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1" name="Google Shape;10111;p76"/>
          <p:cNvGrpSpPr/>
          <p:nvPr/>
        </p:nvGrpSpPr>
        <p:grpSpPr>
          <a:xfrm>
            <a:off x="7990685" y="3126102"/>
            <a:ext cx="340186" cy="340168"/>
            <a:chOff x="5053900" y="3804850"/>
            <a:chExt cx="483150" cy="483125"/>
          </a:xfrm>
        </p:grpSpPr>
        <p:sp>
          <p:nvSpPr>
            <p:cNvPr id="10112" name="Google Shape;10112;p7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3" name="Google Shape;10113;p7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4" name="Google Shape;10114;p7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5" name="Google Shape;10115;p7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6" name="Google Shape;10116;p76"/>
          <p:cNvGrpSpPr/>
          <p:nvPr/>
        </p:nvGrpSpPr>
        <p:grpSpPr>
          <a:xfrm>
            <a:off x="7306081" y="3956021"/>
            <a:ext cx="340168" cy="340168"/>
            <a:chOff x="5648375" y="3804850"/>
            <a:chExt cx="483125" cy="483125"/>
          </a:xfrm>
        </p:grpSpPr>
        <p:sp>
          <p:nvSpPr>
            <p:cNvPr id="10117" name="Google Shape;10117;p7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8" name="Google Shape;10118;p7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9" name="Google Shape;10119;p7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0" name="Google Shape;10120;p7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1" name="Google Shape;10121;p76"/>
          <p:cNvGrpSpPr/>
          <p:nvPr/>
        </p:nvGrpSpPr>
        <p:grpSpPr>
          <a:xfrm>
            <a:off x="5596036" y="3968278"/>
            <a:ext cx="280923" cy="315449"/>
            <a:chOff x="6276025" y="3812400"/>
            <a:chExt cx="416800" cy="468025"/>
          </a:xfrm>
        </p:grpSpPr>
        <p:sp>
          <p:nvSpPr>
            <p:cNvPr id="10122" name="Google Shape;10122;p7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3" name="Google Shape;10123;p7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7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7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6" name="Google Shape;10126;p76"/>
          <p:cNvGrpSpPr/>
          <p:nvPr/>
        </p:nvGrpSpPr>
        <p:grpSpPr>
          <a:xfrm>
            <a:off x="5055293" y="3545089"/>
            <a:ext cx="342615" cy="340186"/>
            <a:chOff x="890400" y="4399350"/>
            <a:chExt cx="486600" cy="483150"/>
          </a:xfrm>
        </p:grpSpPr>
        <p:sp>
          <p:nvSpPr>
            <p:cNvPr id="10127" name="Google Shape;10127;p7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8" name="Google Shape;10128;p7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9" name="Google Shape;10129;p7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0" name="Google Shape;10130;p76"/>
          <p:cNvGrpSpPr/>
          <p:nvPr/>
        </p:nvGrpSpPr>
        <p:grpSpPr>
          <a:xfrm>
            <a:off x="5489588" y="3560368"/>
            <a:ext cx="340168" cy="309628"/>
            <a:chOff x="1487200" y="4421025"/>
            <a:chExt cx="483125" cy="439750"/>
          </a:xfrm>
        </p:grpSpPr>
        <p:sp>
          <p:nvSpPr>
            <p:cNvPr id="10131" name="Google Shape;10131;p7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2" name="Google Shape;10132;p7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3" name="Google Shape;10133;p7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7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5" name="Google Shape;10135;p76"/>
          <p:cNvGrpSpPr/>
          <p:nvPr/>
        </p:nvGrpSpPr>
        <p:grpSpPr>
          <a:xfrm>
            <a:off x="5893867" y="3545107"/>
            <a:ext cx="344903" cy="340151"/>
            <a:chOff x="2079300" y="4399325"/>
            <a:chExt cx="489850" cy="483100"/>
          </a:xfrm>
        </p:grpSpPr>
        <p:sp>
          <p:nvSpPr>
            <p:cNvPr id="10136" name="Google Shape;10136;p7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7" name="Google Shape;10137;p7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38" name="Google Shape;10138;p76"/>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39" name="Google Shape;10139;p76"/>
          <p:cNvGrpSpPr/>
          <p:nvPr/>
        </p:nvGrpSpPr>
        <p:grpSpPr>
          <a:xfrm>
            <a:off x="6760439" y="3545107"/>
            <a:ext cx="276236" cy="340151"/>
            <a:chOff x="3316000" y="4399325"/>
            <a:chExt cx="392325" cy="483100"/>
          </a:xfrm>
        </p:grpSpPr>
        <p:sp>
          <p:nvSpPr>
            <p:cNvPr id="10140" name="Google Shape;10140;p7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1" name="Google Shape;10141;p7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2" name="Google Shape;10142;p76"/>
          <p:cNvGrpSpPr/>
          <p:nvPr/>
        </p:nvGrpSpPr>
        <p:grpSpPr>
          <a:xfrm>
            <a:off x="7185179" y="3545089"/>
            <a:ext cx="254022" cy="340186"/>
            <a:chOff x="3926225" y="4399275"/>
            <a:chExt cx="360775" cy="483150"/>
          </a:xfrm>
        </p:grpSpPr>
        <p:sp>
          <p:nvSpPr>
            <p:cNvPr id="10143" name="Google Shape;10143;p7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4" name="Google Shape;10144;p7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5" name="Google Shape;10145;p76"/>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6" name="Google Shape;10146;p76"/>
          <p:cNvGrpSpPr/>
          <p:nvPr/>
        </p:nvGrpSpPr>
        <p:grpSpPr>
          <a:xfrm>
            <a:off x="7990738" y="3545151"/>
            <a:ext cx="340080" cy="340063"/>
            <a:chOff x="5053975" y="4399375"/>
            <a:chExt cx="483000" cy="482975"/>
          </a:xfrm>
        </p:grpSpPr>
        <p:sp>
          <p:nvSpPr>
            <p:cNvPr id="10147" name="Google Shape;10147;p7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8" name="Google Shape;10148;p7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9" name="Google Shape;10149;p7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0" name="Google Shape;10150;p76"/>
          <p:cNvGrpSpPr/>
          <p:nvPr/>
        </p:nvGrpSpPr>
        <p:grpSpPr>
          <a:xfrm>
            <a:off x="7750609" y="3956042"/>
            <a:ext cx="340168" cy="340168"/>
            <a:chOff x="5648375" y="4399300"/>
            <a:chExt cx="483125" cy="483125"/>
          </a:xfrm>
        </p:grpSpPr>
        <p:sp>
          <p:nvSpPr>
            <p:cNvPr id="10151" name="Google Shape;10151;p7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2" name="Google Shape;10152;p7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3" name="Google Shape;10153;p76"/>
          <p:cNvGrpSpPr/>
          <p:nvPr/>
        </p:nvGrpSpPr>
        <p:grpSpPr>
          <a:xfrm>
            <a:off x="5981331" y="3974637"/>
            <a:ext cx="330007" cy="302744"/>
            <a:chOff x="6239575" y="4416275"/>
            <a:chExt cx="489625" cy="449175"/>
          </a:xfrm>
        </p:grpSpPr>
        <p:sp>
          <p:nvSpPr>
            <p:cNvPr id="10154" name="Google Shape;10154;p7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5" name="Google Shape;10155;p7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6" name="Google Shape;10156;p7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7" name="Google Shape;10157;p76"/>
          <p:cNvGrpSpPr/>
          <p:nvPr/>
        </p:nvGrpSpPr>
        <p:grpSpPr>
          <a:xfrm>
            <a:off x="3084610" y="3971815"/>
            <a:ext cx="308234" cy="308234"/>
            <a:chOff x="892750" y="4993750"/>
            <a:chExt cx="483125" cy="483125"/>
          </a:xfrm>
        </p:grpSpPr>
        <p:sp>
          <p:nvSpPr>
            <p:cNvPr id="10158" name="Google Shape;10158;p7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9" name="Google Shape;10159;p7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0" name="Google Shape;10160;p7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1" name="Google Shape;10161;p76"/>
          <p:cNvGrpSpPr/>
          <p:nvPr/>
        </p:nvGrpSpPr>
        <p:grpSpPr>
          <a:xfrm>
            <a:off x="3497219" y="3971815"/>
            <a:ext cx="308234" cy="308234"/>
            <a:chOff x="1487200" y="4993750"/>
            <a:chExt cx="483125" cy="483125"/>
          </a:xfrm>
        </p:grpSpPr>
        <p:sp>
          <p:nvSpPr>
            <p:cNvPr id="10162" name="Google Shape;10162;p7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3" name="Google Shape;10163;p7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4" name="Google Shape;10164;p76"/>
          <p:cNvGrpSpPr/>
          <p:nvPr/>
        </p:nvGrpSpPr>
        <p:grpSpPr>
          <a:xfrm>
            <a:off x="3909829" y="3971815"/>
            <a:ext cx="308234" cy="308234"/>
            <a:chOff x="2081650" y="4993750"/>
            <a:chExt cx="483125" cy="483125"/>
          </a:xfrm>
        </p:grpSpPr>
        <p:sp>
          <p:nvSpPr>
            <p:cNvPr id="10165" name="Google Shape;10165;p7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6" name="Google Shape;10166;p7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7" name="Google Shape;10167;p76"/>
          <p:cNvGrpSpPr/>
          <p:nvPr/>
        </p:nvGrpSpPr>
        <p:grpSpPr>
          <a:xfrm>
            <a:off x="1491328" y="3979188"/>
            <a:ext cx="293982" cy="293982"/>
            <a:chOff x="2676100" y="4993750"/>
            <a:chExt cx="483125" cy="483125"/>
          </a:xfrm>
        </p:grpSpPr>
        <p:sp>
          <p:nvSpPr>
            <p:cNvPr id="10168" name="Google Shape;10168;p7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9" name="Google Shape;10169;p7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0" name="Google Shape;10170;p7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1" name="Google Shape;10171;p76"/>
          <p:cNvGrpSpPr/>
          <p:nvPr/>
        </p:nvGrpSpPr>
        <p:grpSpPr>
          <a:xfrm>
            <a:off x="4322435" y="3971815"/>
            <a:ext cx="308234" cy="308234"/>
            <a:chOff x="3270550" y="4993750"/>
            <a:chExt cx="483125" cy="483125"/>
          </a:xfrm>
        </p:grpSpPr>
        <p:sp>
          <p:nvSpPr>
            <p:cNvPr id="10172" name="Google Shape;10172;p7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3" name="Google Shape;10173;p7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4" name="Google Shape;10174;p7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75" name="Google Shape;10175;p76"/>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76" name="Google Shape;10176;p76"/>
          <p:cNvGrpSpPr/>
          <p:nvPr/>
        </p:nvGrpSpPr>
        <p:grpSpPr>
          <a:xfrm>
            <a:off x="2288093" y="3979142"/>
            <a:ext cx="293997" cy="294073"/>
            <a:chOff x="4459450" y="4993700"/>
            <a:chExt cx="483150" cy="483275"/>
          </a:xfrm>
        </p:grpSpPr>
        <p:sp>
          <p:nvSpPr>
            <p:cNvPr id="10177" name="Google Shape;10177;p7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8" name="Google Shape;10178;p7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9" name="Google Shape;10179;p76"/>
          <p:cNvGrpSpPr/>
          <p:nvPr/>
        </p:nvGrpSpPr>
        <p:grpSpPr>
          <a:xfrm>
            <a:off x="2686471" y="3979142"/>
            <a:ext cx="293997" cy="294073"/>
            <a:chOff x="5053900" y="4993700"/>
            <a:chExt cx="483150" cy="483275"/>
          </a:xfrm>
        </p:grpSpPr>
        <p:sp>
          <p:nvSpPr>
            <p:cNvPr id="10180" name="Google Shape;10180;p7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1" name="Google Shape;10181;p7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85"/>
        <p:cNvGrpSpPr/>
        <p:nvPr/>
      </p:nvGrpSpPr>
      <p:grpSpPr>
        <a:xfrm>
          <a:off x="0" y="0"/>
          <a:ext cx="0" cy="0"/>
          <a:chOff x="0" y="0"/>
          <a:chExt cx="0" cy="0"/>
        </a:xfrm>
      </p:grpSpPr>
      <p:sp>
        <p:nvSpPr>
          <p:cNvPr id="10186" name="Google Shape;10186;p77"/>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7"/>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9" name="Google Shape;10189;p77"/>
          <p:cNvGrpSpPr/>
          <p:nvPr/>
        </p:nvGrpSpPr>
        <p:grpSpPr>
          <a:xfrm>
            <a:off x="2987728" y="1561903"/>
            <a:ext cx="371882" cy="373766"/>
            <a:chOff x="-41270450" y="1973375"/>
            <a:chExt cx="315850" cy="317450"/>
          </a:xfrm>
        </p:grpSpPr>
        <p:sp>
          <p:nvSpPr>
            <p:cNvPr id="10190" name="Google Shape;10190;p7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3005407" y="2008859"/>
            <a:ext cx="395871" cy="372088"/>
            <a:chOff x="-41291625" y="2339025"/>
            <a:chExt cx="336225" cy="316025"/>
          </a:xfrm>
        </p:grpSpPr>
        <p:sp>
          <p:nvSpPr>
            <p:cNvPr id="10195" name="Google Shape;10195;p7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7" name="Google Shape;10197;p77"/>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7"/>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7"/>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7"/>
          <p:cNvGrpSpPr/>
          <p:nvPr/>
        </p:nvGrpSpPr>
        <p:grpSpPr>
          <a:xfrm>
            <a:off x="1229534" y="1533910"/>
            <a:ext cx="396931" cy="373147"/>
            <a:chOff x="-42804750" y="1949600"/>
            <a:chExt cx="337125" cy="316925"/>
          </a:xfrm>
        </p:grpSpPr>
        <p:sp>
          <p:nvSpPr>
            <p:cNvPr id="10204" name="Google Shape;10204;p7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77"/>
          <p:cNvGrpSpPr/>
          <p:nvPr/>
        </p:nvGrpSpPr>
        <p:grpSpPr>
          <a:xfrm>
            <a:off x="1292211" y="1986607"/>
            <a:ext cx="335706" cy="364258"/>
            <a:chOff x="-42778750" y="2320125"/>
            <a:chExt cx="285125" cy="309375"/>
          </a:xfrm>
        </p:grpSpPr>
        <p:sp>
          <p:nvSpPr>
            <p:cNvPr id="10208" name="Google Shape;10208;p7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1269879" y="2433612"/>
            <a:ext cx="375591" cy="374678"/>
            <a:chOff x="-42796875" y="2680675"/>
            <a:chExt cx="319000" cy="318225"/>
          </a:xfrm>
        </p:grpSpPr>
        <p:sp>
          <p:nvSpPr>
            <p:cNvPr id="10211" name="Google Shape;10211;p7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77"/>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7"/>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7"/>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1" name="Google Shape;10221;p77"/>
          <p:cNvGrpSpPr/>
          <p:nvPr/>
        </p:nvGrpSpPr>
        <p:grpSpPr>
          <a:xfrm>
            <a:off x="2168150" y="3311887"/>
            <a:ext cx="390426" cy="369586"/>
            <a:chOff x="-39055650" y="2315975"/>
            <a:chExt cx="331600" cy="313900"/>
          </a:xfrm>
        </p:grpSpPr>
        <p:sp>
          <p:nvSpPr>
            <p:cNvPr id="10222" name="Google Shape;10222;p7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4" name="Google Shape;10224;p77"/>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7"/>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77"/>
          <p:cNvGrpSpPr/>
          <p:nvPr/>
        </p:nvGrpSpPr>
        <p:grpSpPr>
          <a:xfrm>
            <a:off x="1659816" y="1534087"/>
            <a:ext cx="380241" cy="371793"/>
            <a:chOff x="-42430625" y="1949750"/>
            <a:chExt cx="322950" cy="315775"/>
          </a:xfrm>
        </p:grpSpPr>
        <p:sp>
          <p:nvSpPr>
            <p:cNvPr id="10227" name="Google Shape;10227;p7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1" name="Google Shape;10231;p77"/>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7"/>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7" name="Google Shape;10237;p77"/>
          <p:cNvGrpSpPr/>
          <p:nvPr/>
        </p:nvGrpSpPr>
        <p:grpSpPr>
          <a:xfrm>
            <a:off x="2623344" y="3310032"/>
            <a:ext cx="372824" cy="372058"/>
            <a:chOff x="-38686275" y="2314400"/>
            <a:chExt cx="316650" cy="316000"/>
          </a:xfrm>
        </p:grpSpPr>
        <p:sp>
          <p:nvSpPr>
            <p:cNvPr id="10238" name="Google Shape;10238;p7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7"/>
          <p:cNvGrpSpPr/>
          <p:nvPr/>
        </p:nvGrpSpPr>
        <p:grpSpPr>
          <a:xfrm>
            <a:off x="2621946" y="3802072"/>
            <a:ext cx="375620" cy="373736"/>
            <a:chOff x="-38686275" y="2682250"/>
            <a:chExt cx="319025" cy="317425"/>
          </a:xfrm>
        </p:grpSpPr>
        <p:sp>
          <p:nvSpPr>
            <p:cNvPr id="10241" name="Google Shape;10241;p7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7"/>
          <p:cNvGrpSpPr/>
          <p:nvPr/>
        </p:nvGrpSpPr>
        <p:grpSpPr>
          <a:xfrm>
            <a:off x="3940328" y="3800615"/>
            <a:ext cx="391368" cy="376650"/>
            <a:chOff x="-37534750" y="2668075"/>
            <a:chExt cx="332400" cy="319900"/>
          </a:xfrm>
        </p:grpSpPr>
        <p:sp>
          <p:nvSpPr>
            <p:cNvPr id="10244" name="Google Shape;10244;p7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6" name="Google Shape;10246;p77"/>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7" name="Google Shape;10247;p77"/>
          <p:cNvGrpSpPr/>
          <p:nvPr/>
        </p:nvGrpSpPr>
        <p:grpSpPr>
          <a:xfrm>
            <a:off x="2131694" y="1981750"/>
            <a:ext cx="375591" cy="374060"/>
            <a:chOff x="-42062025" y="2316000"/>
            <a:chExt cx="319000" cy="317700"/>
          </a:xfrm>
        </p:grpSpPr>
        <p:sp>
          <p:nvSpPr>
            <p:cNvPr id="10248" name="Google Shape;10248;p7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77"/>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77"/>
          <p:cNvGrpSpPr/>
          <p:nvPr/>
        </p:nvGrpSpPr>
        <p:grpSpPr>
          <a:xfrm>
            <a:off x="876569" y="2892853"/>
            <a:ext cx="330143" cy="368173"/>
            <a:chOff x="-40150450" y="1977325"/>
            <a:chExt cx="280400" cy="312700"/>
          </a:xfrm>
        </p:grpSpPr>
        <p:sp>
          <p:nvSpPr>
            <p:cNvPr id="10252" name="Google Shape;10252;p77"/>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77"/>
          <p:cNvGrpSpPr/>
          <p:nvPr/>
        </p:nvGrpSpPr>
        <p:grpSpPr>
          <a:xfrm>
            <a:off x="870534" y="3352072"/>
            <a:ext cx="342211" cy="372824"/>
            <a:chOff x="-40160700" y="2339625"/>
            <a:chExt cx="290650" cy="316650"/>
          </a:xfrm>
        </p:grpSpPr>
        <p:sp>
          <p:nvSpPr>
            <p:cNvPr id="10257" name="Google Shape;10257;p7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852359" y="3802529"/>
            <a:ext cx="375591" cy="372824"/>
            <a:chOff x="-40171725" y="2705875"/>
            <a:chExt cx="319000" cy="316650"/>
          </a:xfrm>
        </p:grpSpPr>
        <p:sp>
          <p:nvSpPr>
            <p:cNvPr id="10262" name="Google Shape;10262;p7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7"/>
          <p:cNvGrpSpPr/>
          <p:nvPr/>
        </p:nvGrpSpPr>
        <p:grpSpPr>
          <a:xfrm>
            <a:off x="3109957" y="2876984"/>
            <a:ext cx="272686" cy="373766"/>
            <a:chOff x="-38275925" y="1946600"/>
            <a:chExt cx="231600" cy="317450"/>
          </a:xfrm>
        </p:grpSpPr>
        <p:sp>
          <p:nvSpPr>
            <p:cNvPr id="10265" name="Google Shape;10265;p7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7" name="Google Shape;10267;p77"/>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7"/>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77"/>
          <p:cNvGrpSpPr/>
          <p:nvPr/>
        </p:nvGrpSpPr>
        <p:grpSpPr>
          <a:xfrm>
            <a:off x="2173841" y="4274426"/>
            <a:ext cx="382096" cy="371911"/>
            <a:chOff x="-37190575" y="1951325"/>
            <a:chExt cx="324525" cy="315875"/>
          </a:xfrm>
        </p:grpSpPr>
        <p:sp>
          <p:nvSpPr>
            <p:cNvPr id="10270" name="Google Shape;10270;p7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5" name="Google Shape;10275;p77"/>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6" name="Google Shape;10276;p77"/>
          <p:cNvGrpSpPr/>
          <p:nvPr/>
        </p:nvGrpSpPr>
        <p:grpSpPr>
          <a:xfrm>
            <a:off x="2574144" y="2060577"/>
            <a:ext cx="373736" cy="293055"/>
            <a:chOff x="-41694200" y="2382950"/>
            <a:chExt cx="317425" cy="248900"/>
          </a:xfrm>
        </p:grpSpPr>
        <p:sp>
          <p:nvSpPr>
            <p:cNvPr id="10277" name="Google Shape;10277;p7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7"/>
          <p:cNvGrpSpPr/>
          <p:nvPr/>
        </p:nvGrpSpPr>
        <p:grpSpPr>
          <a:xfrm>
            <a:off x="2570967" y="2413885"/>
            <a:ext cx="375591" cy="373766"/>
            <a:chOff x="-41695775" y="2683025"/>
            <a:chExt cx="319000" cy="317450"/>
          </a:xfrm>
        </p:grpSpPr>
        <p:sp>
          <p:nvSpPr>
            <p:cNvPr id="10280" name="Google Shape;10280;p7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7"/>
          <p:cNvGrpSpPr/>
          <p:nvPr/>
        </p:nvGrpSpPr>
        <p:grpSpPr>
          <a:xfrm>
            <a:off x="1313266" y="2906655"/>
            <a:ext cx="342211" cy="375620"/>
            <a:chOff x="-39792875" y="1971800"/>
            <a:chExt cx="290650" cy="319025"/>
          </a:xfrm>
        </p:grpSpPr>
        <p:sp>
          <p:nvSpPr>
            <p:cNvPr id="10284" name="Google Shape;10284;p7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7"/>
          <p:cNvGrpSpPr/>
          <p:nvPr/>
        </p:nvGrpSpPr>
        <p:grpSpPr>
          <a:xfrm>
            <a:off x="1322068" y="3337731"/>
            <a:ext cx="324609" cy="374825"/>
            <a:chOff x="-39783425" y="2337925"/>
            <a:chExt cx="275700" cy="318350"/>
          </a:xfrm>
        </p:grpSpPr>
        <p:sp>
          <p:nvSpPr>
            <p:cNvPr id="10287" name="Google Shape;10287;p7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7"/>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7"/>
          <p:cNvGrpSpPr/>
          <p:nvPr/>
        </p:nvGrpSpPr>
        <p:grpSpPr>
          <a:xfrm>
            <a:off x="3490328" y="2878839"/>
            <a:ext cx="383950" cy="372618"/>
            <a:chOff x="-37956150" y="1948175"/>
            <a:chExt cx="326100" cy="316475"/>
          </a:xfrm>
        </p:grpSpPr>
        <p:sp>
          <p:nvSpPr>
            <p:cNvPr id="10291" name="Google Shape;10291;p7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77"/>
          <p:cNvGrpSpPr/>
          <p:nvPr/>
        </p:nvGrpSpPr>
        <p:grpSpPr>
          <a:xfrm>
            <a:off x="3497847" y="3386092"/>
            <a:ext cx="375620" cy="243015"/>
            <a:chOff x="-37953000" y="2379000"/>
            <a:chExt cx="319025" cy="206400"/>
          </a:xfrm>
        </p:grpSpPr>
        <p:sp>
          <p:nvSpPr>
            <p:cNvPr id="10295" name="Google Shape;10295;p7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0" name="Google Shape;10300;p77"/>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03" name="Google Shape;10303;p7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304" name="Google Shape;10304;p77"/>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7"/>
          <p:cNvGrpSpPr/>
          <p:nvPr/>
        </p:nvGrpSpPr>
        <p:grpSpPr>
          <a:xfrm>
            <a:off x="4865594" y="2008353"/>
            <a:ext cx="354107" cy="355063"/>
            <a:chOff x="-28467625" y="2331750"/>
            <a:chExt cx="296150" cy="296950"/>
          </a:xfrm>
        </p:grpSpPr>
        <p:sp>
          <p:nvSpPr>
            <p:cNvPr id="10306" name="Google Shape;10306;p7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7"/>
          <p:cNvGrpSpPr/>
          <p:nvPr/>
        </p:nvGrpSpPr>
        <p:grpSpPr>
          <a:xfrm>
            <a:off x="4879719" y="2451434"/>
            <a:ext cx="325858" cy="351327"/>
            <a:chOff x="-28461325" y="2701925"/>
            <a:chExt cx="272525" cy="293825"/>
          </a:xfrm>
        </p:grpSpPr>
        <p:sp>
          <p:nvSpPr>
            <p:cNvPr id="10309" name="Google Shape;10309;p7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7"/>
          <p:cNvGrpSpPr/>
          <p:nvPr/>
        </p:nvGrpSpPr>
        <p:grpSpPr>
          <a:xfrm>
            <a:off x="7103910" y="1625071"/>
            <a:ext cx="354107" cy="226974"/>
            <a:chOff x="-26585200" y="2025375"/>
            <a:chExt cx="296150" cy="189825"/>
          </a:xfrm>
        </p:grpSpPr>
        <p:sp>
          <p:nvSpPr>
            <p:cNvPr id="10313" name="Google Shape;10313;p7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77"/>
          <p:cNvGrpSpPr/>
          <p:nvPr/>
        </p:nvGrpSpPr>
        <p:grpSpPr>
          <a:xfrm>
            <a:off x="7104373" y="2009294"/>
            <a:ext cx="353180" cy="353180"/>
            <a:chOff x="-26584425" y="2340425"/>
            <a:chExt cx="295375" cy="295375"/>
          </a:xfrm>
        </p:grpSpPr>
        <p:sp>
          <p:nvSpPr>
            <p:cNvPr id="10319" name="Google Shape;10319;p7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7"/>
          <p:cNvGrpSpPr/>
          <p:nvPr/>
        </p:nvGrpSpPr>
        <p:grpSpPr>
          <a:xfrm>
            <a:off x="7099202" y="2450388"/>
            <a:ext cx="363523" cy="353419"/>
            <a:chOff x="-26585200" y="2710400"/>
            <a:chExt cx="304025" cy="295575"/>
          </a:xfrm>
        </p:grpSpPr>
        <p:sp>
          <p:nvSpPr>
            <p:cNvPr id="10325" name="Google Shape;10325;p7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77"/>
          <p:cNvGrpSpPr/>
          <p:nvPr/>
        </p:nvGrpSpPr>
        <p:grpSpPr>
          <a:xfrm>
            <a:off x="5754337" y="2891866"/>
            <a:ext cx="354136" cy="353210"/>
            <a:chOff x="-24709875" y="1970225"/>
            <a:chExt cx="296175" cy="295400"/>
          </a:xfrm>
        </p:grpSpPr>
        <p:sp>
          <p:nvSpPr>
            <p:cNvPr id="10338" name="Google Shape;10338;p7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7"/>
          <p:cNvGrpSpPr/>
          <p:nvPr/>
        </p:nvGrpSpPr>
        <p:grpSpPr>
          <a:xfrm>
            <a:off x="5786352" y="3338744"/>
            <a:ext cx="290107" cy="354107"/>
            <a:chOff x="-24683100" y="2340425"/>
            <a:chExt cx="242625" cy="296150"/>
          </a:xfrm>
        </p:grpSpPr>
        <p:sp>
          <p:nvSpPr>
            <p:cNvPr id="10341" name="Google Shape;10341;p7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5" name="Google Shape;10345;p77"/>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6" name="Google Shape;10346;p77"/>
          <p:cNvGrpSpPr/>
          <p:nvPr/>
        </p:nvGrpSpPr>
        <p:grpSpPr>
          <a:xfrm>
            <a:off x="7992594" y="2891866"/>
            <a:ext cx="360713" cy="353210"/>
            <a:chOff x="-22881800" y="1971800"/>
            <a:chExt cx="301675" cy="295400"/>
          </a:xfrm>
        </p:grpSpPr>
        <p:sp>
          <p:nvSpPr>
            <p:cNvPr id="10347" name="Google Shape;10347;p7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3" name="Google Shape;10353;p77"/>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7"/>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5" name="Google Shape;10355;p77"/>
          <p:cNvGrpSpPr/>
          <p:nvPr/>
        </p:nvGrpSpPr>
        <p:grpSpPr>
          <a:xfrm>
            <a:off x="5368939" y="2450029"/>
            <a:ext cx="227930" cy="354136"/>
            <a:chOff x="-28043900" y="2701925"/>
            <a:chExt cx="190625" cy="296175"/>
          </a:xfrm>
        </p:grpSpPr>
        <p:sp>
          <p:nvSpPr>
            <p:cNvPr id="10356" name="Google Shape;10356;p7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7"/>
          <p:cNvGrpSpPr/>
          <p:nvPr/>
        </p:nvGrpSpPr>
        <p:grpSpPr>
          <a:xfrm>
            <a:off x="7541805" y="1561968"/>
            <a:ext cx="354136" cy="353180"/>
            <a:chOff x="-26215025" y="1971025"/>
            <a:chExt cx="296175" cy="295375"/>
          </a:xfrm>
        </p:grpSpPr>
        <p:sp>
          <p:nvSpPr>
            <p:cNvPr id="10362" name="Google Shape;10362;p7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77"/>
          <p:cNvGrpSpPr/>
          <p:nvPr/>
        </p:nvGrpSpPr>
        <p:grpSpPr>
          <a:xfrm>
            <a:off x="7541327" y="2009758"/>
            <a:ext cx="355093" cy="352253"/>
            <a:chOff x="-26215825" y="2341200"/>
            <a:chExt cx="296975" cy="294600"/>
          </a:xfrm>
        </p:grpSpPr>
        <p:sp>
          <p:nvSpPr>
            <p:cNvPr id="10371" name="Google Shape;10371;p7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77"/>
          <p:cNvGrpSpPr/>
          <p:nvPr/>
        </p:nvGrpSpPr>
        <p:grpSpPr>
          <a:xfrm>
            <a:off x="7573357" y="2450508"/>
            <a:ext cx="291033" cy="353180"/>
            <a:chOff x="-26179575" y="2710600"/>
            <a:chExt cx="243400" cy="295375"/>
          </a:xfrm>
        </p:grpSpPr>
        <p:sp>
          <p:nvSpPr>
            <p:cNvPr id="10374" name="Google Shape;10374;p7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77"/>
          <p:cNvGrpSpPr/>
          <p:nvPr/>
        </p:nvGrpSpPr>
        <p:grpSpPr>
          <a:xfrm>
            <a:off x="6212417" y="2891881"/>
            <a:ext cx="337187" cy="353180"/>
            <a:chOff x="-24328675" y="1971025"/>
            <a:chExt cx="282000" cy="295375"/>
          </a:xfrm>
        </p:grpSpPr>
        <p:sp>
          <p:nvSpPr>
            <p:cNvPr id="10378" name="Google Shape;10378;p7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7"/>
          <p:cNvGrpSpPr/>
          <p:nvPr/>
        </p:nvGrpSpPr>
        <p:grpSpPr>
          <a:xfrm>
            <a:off x="6214778" y="3339207"/>
            <a:ext cx="332464" cy="353180"/>
            <a:chOff x="-24330250" y="2340425"/>
            <a:chExt cx="278050" cy="295375"/>
          </a:xfrm>
        </p:grpSpPr>
        <p:sp>
          <p:nvSpPr>
            <p:cNvPr id="10381" name="Google Shape;10381;p7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7"/>
          <p:cNvGrpSpPr/>
          <p:nvPr/>
        </p:nvGrpSpPr>
        <p:grpSpPr>
          <a:xfrm>
            <a:off x="6204420" y="3780420"/>
            <a:ext cx="353180" cy="353180"/>
            <a:chOff x="-24338900" y="2710600"/>
            <a:chExt cx="295375" cy="295375"/>
          </a:xfrm>
        </p:grpSpPr>
        <p:sp>
          <p:nvSpPr>
            <p:cNvPr id="10389" name="Google Shape;10389;p7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77"/>
          <p:cNvGrpSpPr/>
          <p:nvPr/>
        </p:nvGrpSpPr>
        <p:grpSpPr>
          <a:xfrm>
            <a:off x="7995419" y="3339805"/>
            <a:ext cx="355063" cy="351984"/>
            <a:chOff x="-22859750" y="2335900"/>
            <a:chExt cx="296950" cy="294375"/>
          </a:xfrm>
        </p:grpSpPr>
        <p:sp>
          <p:nvSpPr>
            <p:cNvPr id="10392" name="Google Shape;10392;p7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7"/>
          <p:cNvGrpSpPr/>
          <p:nvPr/>
        </p:nvGrpSpPr>
        <p:grpSpPr>
          <a:xfrm>
            <a:off x="5774767" y="1561953"/>
            <a:ext cx="311749" cy="353210"/>
            <a:chOff x="-27710725" y="1959200"/>
            <a:chExt cx="260725" cy="295400"/>
          </a:xfrm>
        </p:grpSpPr>
        <p:sp>
          <p:nvSpPr>
            <p:cNvPr id="10396" name="Google Shape;10396;p7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7"/>
          <p:cNvGrpSpPr/>
          <p:nvPr/>
        </p:nvGrpSpPr>
        <p:grpSpPr>
          <a:xfrm>
            <a:off x="5752631" y="2070499"/>
            <a:ext cx="356020" cy="230770"/>
            <a:chOff x="-27728850" y="2382950"/>
            <a:chExt cx="297750" cy="193000"/>
          </a:xfrm>
        </p:grpSpPr>
        <p:sp>
          <p:nvSpPr>
            <p:cNvPr id="10399" name="Google Shape;10399;p7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77"/>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4" name="Google Shape;10404;p77"/>
          <p:cNvGrpSpPr/>
          <p:nvPr/>
        </p:nvGrpSpPr>
        <p:grpSpPr>
          <a:xfrm>
            <a:off x="7983975" y="2018710"/>
            <a:ext cx="354136" cy="334348"/>
            <a:chOff x="-25844850" y="2357750"/>
            <a:chExt cx="296175" cy="279625"/>
          </a:xfrm>
        </p:grpSpPr>
        <p:sp>
          <p:nvSpPr>
            <p:cNvPr id="10405" name="Google Shape;10405;p7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1" name="Google Shape;10411;p77"/>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7"/>
          <p:cNvGrpSpPr/>
          <p:nvPr/>
        </p:nvGrpSpPr>
        <p:grpSpPr>
          <a:xfrm>
            <a:off x="6712883" y="2891866"/>
            <a:ext cx="228887" cy="353210"/>
            <a:chOff x="-23917525" y="1970225"/>
            <a:chExt cx="191425" cy="295400"/>
          </a:xfrm>
        </p:grpSpPr>
        <p:sp>
          <p:nvSpPr>
            <p:cNvPr id="10413" name="Google Shape;10413;p7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7"/>
          <p:cNvGrpSpPr/>
          <p:nvPr/>
        </p:nvGrpSpPr>
        <p:grpSpPr>
          <a:xfrm>
            <a:off x="6668164" y="3338744"/>
            <a:ext cx="318325" cy="354107"/>
            <a:chOff x="-23952175" y="2340425"/>
            <a:chExt cx="266225" cy="296150"/>
          </a:xfrm>
        </p:grpSpPr>
        <p:sp>
          <p:nvSpPr>
            <p:cNvPr id="10417" name="Google Shape;10417;p7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77"/>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0" name="Google Shape;10420;p77"/>
          <p:cNvGrpSpPr/>
          <p:nvPr/>
        </p:nvGrpSpPr>
        <p:grpSpPr>
          <a:xfrm>
            <a:off x="8053336" y="3779000"/>
            <a:ext cx="239230" cy="356020"/>
            <a:chOff x="-22811700" y="2700350"/>
            <a:chExt cx="200075" cy="297750"/>
          </a:xfrm>
        </p:grpSpPr>
        <p:sp>
          <p:nvSpPr>
            <p:cNvPr id="10421" name="Google Shape;10421;p7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7"/>
          <p:cNvGrpSpPr/>
          <p:nvPr/>
        </p:nvGrpSpPr>
        <p:grpSpPr>
          <a:xfrm>
            <a:off x="6201787" y="1561490"/>
            <a:ext cx="355063" cy="354136"/>
            <a:chOff x="-27358650" y="1961575"/>
            <a:chExt cx="296950" cy="296175"/>
          </a:xfrm>
        </p:grpSpPr>
        <p:sp>
          <p:nvSpPr>
            <p:cNvPr id="10425" name="Google Shape;10425;p7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7" name="Google Shape;10427;p77"/>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7"/>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0" name="Google Shape;10430;p77"/>
          <p:cNvGrpSpPr/>
          <p:nvPr/>
        </p:nvGrpSpPr>
        <p:grpSpPr>
          <a:xfrm>
            <a:off x="4865631" y="3349565"/>
            <a:ext cx="356946" cy="332464"/>
            <a:chOff x="-25477800" y="2357750"/>
            <a:chExt cx="298525" cy="278050"/>
          </a:xfrm>
        </p:grpSpPr>
        <p:sp>
          <p:nvSpPr>
            <p:cNvPr id="10431" name="Google Shape;10431;p7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77"/>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77"/>
          <p:cNvGrpSpPr/>
          <p:nvPr/>
        </p:nvGrpSpPr>
        <p:grpSpPr>
          <a:xfrm>
            <a:off x="7100357" y="2891881"/>
            <a:ext cx="354136" cy="353180"/>
            <a:chOff x="-23599325" y="1971025"/>
            <a:chExt cx="296175" cy="295375"/>
          </a:xfrm>
        </p:grpSpPr>
        <p:sp>
          <p:nvSpPr>
            <p:cNvPr id="10435" name="Google Shape;10435;p7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7" name="Google Shape;10437;p77"/>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7"/>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7"/>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0" name="Google Shape;10440;p77"/>
          <p:cNvGrpSpPr/>
          <p:nvPr/>
        </p:nvGrpSpPr>
        <p:grpSpPr>
          <a:xfrm>
            <a:off x="6644801" y="1561609"/>
            <a:ext cx="360713" cy="353897"/>
            <a:chOff x="-26993200" y="1961775"/>
            <a:chExt cx="301675" cy="295975"/>
          </a:xfrm>
        </p:grpSpPr>
        <p:sp>
          <p:nvSpPr>
            <p:cNvPr id="10441" name="Google Shape;10441;p7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77"/>
          <p:cNvGrpSpPr/>
          <p:nvPr/>
        </p:nvGrpSpPr>
        <p:grpSpPr>
          <a:xfrm>
            <a:off x="6669761" y="2009294"/>
            <a:ext cx="310792" cy="353180"/>
            <a:chOff x="-26970350" y="2332550"/>
            <a:chExt cx="259925" cy="295375"/>
          </a:xfrm>
        </p:grpSpPr>
        <p:sp>
          <p:nvSpPr>
            <p:cNvPr id="10445" name="Google Shape;10445;p7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7"/>
          <p:cNvGrpSpPr/>
          <p:nvPr/>
        </p:nvGrpSpPr>
        <p:grpSpPr>
          <a:xfrm>
            <a:off x="6649046" y="2482059"/>
            <a:ext cx="352223" cy="290077"/>
            <a:chOff x="-26986100" y="2735800"/>
            <a:chExt cx="294575" cy="242600"/>
          </a:xfrm>
        </p:grpSpPr>
        <p:sp>
          <p:nvSpPr>
            <p:cNvPr id="10448" name="Google Shape;10448;p7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0" name="Google Shape;10450;p77"/>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1" name="Google Shape;10451;p77"/>
          <p:cNvGrpSpPr/>
          <p:nvPr/>
        </p:nvGrpSpPr>
        <p:grpSpPr>
          <a:xfrm>
            <a:off x="5308265" y="3338744"/>
            <a:ext cx="353180" cy="354107"/>
            <a:chOff x="-25104475" y="2340425"/>
            <a:chExt cx="295375" cy="296150"/>
          </a:xfrm>
        </p:grpSpPr>
        <p:sp>
          <p:nvSpPr>
            <p:cNvPr id="10452" name="Google Shape;10452;p7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1" name="Google Shape;10461;p77"/>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2" name="Google Shape;10462;p77"/>
          <p:cNvGrpSpPr/>
          <p:nvPr/>
        </p:nvGrpSpPr>
        <p:grpSpPr>
          <a:xfrm>
            <a:off x="7548093" y="2891403"/>
            <a:ext cx="355063" cy="354136"/>
            <a:chOff x="-23229925" y="1970225"/>
            <a:chExt cx="296950" cy="296175"/>
          </a:xfrm>
        </p:grpSpPr>
        <p:sp>
          <p:nvSpPr>
            <p:cNvPr id="10463" name="Google Shape;10463;p7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7"/>
          <p:cNvGrpSpPr/>
          <p:nvPr/>
        </p:nvGrpSpPr>
        <p:grpSpPr>
          <a:xfrm>
            <a:off x="7590466" y="3338266"/>
            <a:ext cx="270318" cy="355063"/>
            <a:chOff x="-23177950" y="2340425"/>
            <a:chExt cx="226075" cy="296950"/>
          </a:xfrm>
        </p:grpSpPr>
        <p:sp>
          <p:nvSpPr>
            <p:cNvPr id="10468" name="Google Shape;10468;p7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7"/>
          <p:cNvGrpSpPr/>
          <p:nvPr/>
        </p:nvGrpSpPr>
        <p:grpSpPr>
          <a:xfrm>
            <a:off x="7548556" y="3779942"/>
            <a:ext cx="354136" cy="354136"/>
            <a:chOff x="-23229150" y="2710600"/>
            <a:chExt cx="296175" cy="296175"/>
          </a:xfrm>
        </p:grpSpPr>
        <p:sp>
          <p:nvSpPr>
            <p:cNvPr id="10471" name="Google Shape;10471;p7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3" name="Google Shape;10473;p77"/>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77"/>
        <p:cNvGrpSpPr/>
        <p:nvPr/>
      </p:nvGrpSpPr>
      <p:grpSpPr>
        <a:xfrm>
          <a:off x="0" y="0"/>
          <a:ext cx="0" cy="0"/>
          <a:chOff x="0" y="0"/>
          <a:chExt cx="0" cy="0"/>
        </a:xfrm>
      </p:grpSpPr>
      <p:sp>
        <p:nvSpPr>
          <p:cNvPr id="10478" name="Google Shape;10478;p7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79" name="Google Shape;10479;p7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80" name="Google Shape;10480;p78"/>
          <p:cNvGrpSpPr/>
          <p:nvPr/>
        </p:nvGrpSpPr>
        <p:grpSpPr>
          <a:xfrm>
            <a:off x="854368" y="1541720"/>
            <a:ext cx="366269" cy="366240"/>
            <a:chOff x="-65131525" y="1914325"/>
            <a:chExt cx="316650" cy="316625"/>
          </a:xfrm>
        </p:grpSpPr>
        <p:sp>
          <p:nvSpPr>
            <p:cNvPr id="10481" name="Google Shape;10481;p7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8"/>
          <p:cNvGrpSpPr/>
          <p:nvPr/>
        </p:nvGrpSpPr>
        <p:grpSpPr>
          <a:xfrm>
            <a:off x="854368" y="2022007"/>
            <a:ext cx="366269" cy="366269"/>
            <a:chOff x="-65131525" y="2281350"/>
            <a:chExt cx="316650" cy="316650"/>
          </a:xfrm>
        </p:grpSpPr>
        <p:sp>
          <p:nvSpPr>
            <p:cNvPr id="10484" name="Google Shape;10484;p7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78"/>
          <p:cNvGrpSpPr/>
          <p:nvPr/>
        </p:nvGrpSpPr>
        <p:grpSpPr>
          <a:xfrm>
            <a:off x="857564" y="2487006"/>
            <a:ext cx="359878" cy="367165"/>
            <a:chOff x="-65129950" y="2646800"/>
            <a:chExt cx="311125" cy="317425"/>
          </a:xfrm>
        </p:grpSpPr>
        <p:sp>
          <p:nvSpPr>
            <p:cNvPr id="10487" name="Google Shape;10487;p7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78"/>
          <p:cNvGrpSpPr/>
          <p:nvPr/>
        </p:nvGrpSpPr>
        <p:grpSpPr>
          <a:xfrm>
            <a:off x="3060897" y="1540332"/>
            <a:ext cx="368987" cy="369016"/>
            <a:chOff x="-63252250" y="1930850"/>
            <a:chExt cx="319000" cy="319025"/>
          </a:xfrm>
        </p:grpSpPr>
        <p:sp>
          <p:nvSpPr>
            <p:cNvPr id="10490" name="Google Shape;10490;p7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2" name="Google Shape;10492;p78"/>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3" name="Google Shape;10493;p78"/>
          <p:cNvGrpSpPr/>
          <p:nvPr/>
        </p:nvGrpSpPr>
        <p:grpSpPr>
          <a:xfrm>
            <a:off x="3061808" y="2486543"/>
            <a:ext cx="367165" cy="368091"/>
            <a:chOff x="-63250675" y="2664125"/>
            <a:chExt cx="317425" cy="318225"/>
          </a:xfrm>
        </p:grpSpPr>
        <p:sp>
          <p:nvSpPr>
            <p:cNvPr id="10494" name="Google Shape;10494;p7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78"/>
          <p:cNvGrpSpPr/>
          <p:nvPr/>
        </p:nvGrpSpPr>
        <p:grpSpPr>
          <a:xfrm>
            <a:off x="1738471" y="2962950"/>
            <a:ext cx="363522" cy="361266"/>
            <a:chOff x="-61354075" y="1940500"/>
            <a:chExt cx="314275" cy="312325"/>
          </a:xfrm>
        </p:grpSpPr>
        <p:sp>
          <p:nvSpPr>
            <p:cNvPr id="10497" name="Google Shape;10497;p7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8"/>
          <p:cNvGrpSpPr/>
          <p:nvPr/>
        </p:nvGrpSpPr>
        <p:grpSpPr>
          <a:xfrm>
            <a:off x="1737098" y="3411502"/>
            <a:ext cx="366269" cy="336195"/>
            <a:chOff x="-61354875" y="2322300"/>
            <a:chExt cx="316650" cy="290650"/>
          </a:xfrm>
        </p:grpSpPr>
        <p:sp>
          <p:nvSpPr>
            <p:cNvPr id="10502" name="Google Shape;10502;p7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1737098" y="3839066"/>
            <a:ext cx="366269" cy="366269"/>
            <a:chOff x="-61354875" y="2671225"/>
            <a:chExt cx="316650" cy="316650"/>
          </a:xfrm>
        </p:grpSpPr>
        <p:sp>
          <p:nvSpPr>
            <p:cNvPr id="10506" name="Google Shape;10506;p7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78"/>
          <p:cNvGrpSpPr/>
          <p:nvPr/>
        </p:nvGrpSpPr>
        <p:grpSpPr>
          <a:xfrm>
            <a:off x="3952502" y="2958801"/>
            <a:ext cx="368987" cy="369566"/>
            <a:chOff x="-59502375" y="1904375"/>
            <a:chExt cx="319000" cy="319500"/>
          </a:xfrm>
        </p:grpSpPr>
        <p:sp>
          <p:nvSpPr>
            <p:cNvPr id="10512" name="Google Shape;10512;p7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8"/>
          <p:cNvGrpSpPr/>
          <p:nvPr/>
        </p:nvGrpSpPr>
        <p:grpSpPr>
          <a:xfrm>
            <a:off x="1298621" y="1543007"/>
            <a:ext cx="368987" cy="363666"/>
            <a:chOff x="-64774725" y="1916550"/>
            <a:chExt cx="319000" cy="314400"/>
          </a:xfrm>
        </p:grpSpPr>
        <p:sp>
          <p:nvSpPr>
            <p:cNvPr id="10516" name="Google Shape;10516;p7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8"/>
          <p:cNvGrpSpPr/>
          <p:nvPr/>
        </p:nvGrpSpPr>
        <p:grpSpPr>
          <a:xfrm>
            <a:off x="1299979" y="2020186"/>
            <a:ext cx="366269" cy="369913"/>
            <a:chOff x="-64764500" y="2280550"/>
            <a:chExt cx="316650" cy="319800"/>
          </a:xfrm>
        </p:grpSpPr>
        <p:sp>
          <p:nvSpPr>
            <p:cNvPr id="10519" name="Google Shape;10519;p7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1" name="Google Shape;10521;p78"/>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2" name="Google Shape;10522;p78"/>
          <p:cNvGrpSpPr/>
          <p:nvPr/>
        </p:nvGrpSpPr>
        <p:grpSpPr>
          <a:xfrm>
            <a:off x="3512023" y="1579963"/>
            <a:ext cx="365344" cy="289753"/>
            <a:chOff x="-62882850" y="1999375"/>
            <a:chExt cx="315850" cy="250500"/>
          </a:xfrm>
        </p:grpSpPr>
        <p:sp>
          <p:nvSpPr>
            <p:cNvPr id="10523" name="Google Shape;10523;p7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8"/>
          <p:cNvGrpSpPr/>
          <p:nvPr/>
        </p:nvGrpSpPr>
        <p:grpSpPr>
          <a:xfrm>
            <a:off x="3503362" y="2021545"/>
            <a:ext cx="382665" cy="367194"/>
            <a:chOff x="-62890750" y="2296300"/>
            <a:chExt cx="330825" cy="317450"/>
          </a:xfrm>
        </p:grpSpPr>
        <p:sp>
          <p:nvSpPr>
            <p:cNvPr id="10526" name="Google Shape;10526;p7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8"/>
          <p:cNvGrpSpPr/>
          <p:nvPr/>
        </p:nvGrpSpPr>
        <p:grpSpPr>
          <a:xfrm>
            <a:off x="3512023" y="2487006"/>
            <a:ext cx="365344" cy="367165"/>
            <a:chOff x="-62882850" y="2664925"/>
            <a:chExt cx="315850" cy="317425"/>
          </a:xfrm>
        </p:grpSpPr>
        <p:sp>
          <p:nvSpPr>
            <p:cNvPr id="10530" name="Google Shape;10530;p7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2" name="Google Shape;10532;p78"/>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78"/>
          <p:cNvGrpSpPr/>
          <p:nvPr/>
        </p:nvGrpSpPr>
        <p:grpSpPr>
          <a:xfrm>
            <a:off x="2183172" y="3399646"/>
            <a:ext cx="366269" cy="359907"/>
            <a:chOff x="-60988625" y="2310475"/>
            <a:chExt cx="316650" cy="311150"/>
          </a:xfrm>
        </p:grpSpPr>
        <p:sp>
          <p:nvSpPr>
            <p:cNvPr id="10534" name="Google Shape;10534;p7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78"/>
          <p:cNvGrpSpPr/>
          <p:nvPr/>
        </p:nvGrpSpPr>
        <p:grpSpPr>
          <a:xfrm>
            <a:off x="2183634" y="3837809"/>
            <a:ext cx="365344" cy="368785"/>
            <a:chOff x="-60987050" y="2671400"/>
            <a:chExt cx="315850" cy="318825"/>
          </a:xfrm>
        </p:grpSpPr>
        <p:sp>
          <p:nvSpPr>
            <p:cNvPr id="10541" name="Google Shape;10541;p7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8"/>
          <p:cNvGrpSpPr/>
          <p:nvPr/>
        </p:nvGrpSpPr>
        <p:grpSpPr>
          <a:xfrm>
            <a:off x="3952500" y="3400571"/>
            <a:ext cx="368987" cy="358056"/>
            <a:chOff x="-59481900" y="2290800"/>
            <a:chExt cx="319000" cy="309550"/>
          </a:xfrm>
        </p:grpSpPr>
        <p:sp>
          <p:nvSpPr>
            <p:cNvPr id="10544" name="Google Shape;10544;p7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78"/>
          <p:cNvGrpSpPr/>
          <p:nvPr/>
        </p:nvGrpSpPr>
        <p:grpSpPr>
          <a:xfrm>
            <a:off x="1741805" y="1541344"/>
            <a:ext cx="368987" cy="366992"/>
            <a:chOff x="-64401400" y="1914475"/>
            <a:chExt cx="319000" cy="317275"/>
          </a:xfrm>
        </p:grpSpPr>
        <p:sp>
          <p:nvSpPr>
            <p:cNvPr id="10551" name="Google Shape;10551;p7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1806493" y="2022383"/>
            <a:ext cx="239610" cy="365517"/>
            <a:chOff x="-64343900" y="2282125"/>
            <a:chExt cx="207150" cy="316000"/>
          </a:xfrm>
        </p:grpSpPr>
        <p:sp>
          <p:nvSpPr>
            <p:cNvPr id="10555" name="Google Shape;10555;p7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7" name="Google Shape;10557;p78"/>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8" name="Google Shape;10558;p78"/>
          <p:cNvGrpSpPr/>
          <p:nvPr/>
        </p:nvGrpSpPr>
        <p:grpSpPr>
          <a:xfrm>
            <a:off x="3986941" y="1541604"/>
            <a:ext cx="318873" cy="366471"/>
            <a:chOff x="-62496925" y="1931475"/>
            <a:chExt cx="275675" cy="316825"/>
          </a:xfrm>
        </p:grpSpPr>
        <p:sp>
          <p:nvSpPr>
            <p:cNvPr id="10559" name="Google Shape;10559;p7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8"/>
          <p:cNvGrpSpPr/>
          <p:nvPr/>
        </p:nvGrpSpPr>
        <p:grpSpPr>
          <a:xfrm>
            <a:off x="3963691" y="2021429"/>
            <a:ext cx="365373" cy="367426"/>
            <a:chOff x="-62516625" y="2297875"/>
            <a:chExt cx="315875" cy="317650"/>
          </a:xfrm>
        </p:grpSpPr>
        <p:sp>
          <p:nvSpPr>
            <p:cNvPr id="10562" name="Google Shape;10562;p7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8"/>
          <p:cNvGrpSpPr/>
          <p:nvPr/>
        </p:nvGrpSpPr>
        <p:grpSpPr>
          <a:xfrm>
            <a:off x="3962332" y="2503388"/>
            <a:ext cx="368091" cy="334402"/>
            <a:chOff x="-62518200" y="2692475"/>
            <a:chExt cx="318225" cy="289100"/>
          </a:xfrm>
        </p:grpSpPr>
        <p:sp>
          <p:nvSpPr>
            <p:cNvPr id="10565" name="Google Shape;10565;p7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2648986" y="2960912"/>
            <a:ext cx="309793" cy="365344"/>
            <a:chOff x="-60597975" y="1939525"/>
            <a:chExt cx="267825" cy="315850"/>
          </a:xfrm>
        </p:grpSpPr>
        <p:sp>
          <p:nvSpPr>
            <p:cNvPr id="10568" name="Google Shape;10568;p7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78"/>
          <p:cNvGrpSpPr/>
          <p:nvPr/>
        </p:nvGrpSpPr>
        <p:grpSpPr>
          <a:xfrm>
            <a:off x="2619389" y="3395337"/>
            <a:ext cx="368987" cy="368525"/>
            <a:chOff x="-60620800" y="2304600"/>
            <a:chExt cx="319000" cy="318600"/>
          </a:xfrm>
        </p:grpSpPr>
        <p:sp>
          <p:nvSpPr>
            <p:cNvPr id="10571" name="Google Shape;10571;p7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8"/>
          <p:cNvGrpSpPr/>
          <p:nvPr/>
        </p:nvGrpSpPr>
        <p:grpSpPr>
          <a:xfrm>
            <a:off x="2620748" y="3890988"/>
            <a:ext cx="366269" cy="262426"/>
            <a:chOff x="-60621600" y="2716100"/>
            <a:chExt cx="316650" cy="226875"/>
          </a:xfrm>
        </p:grpSpPr>
        <p:sp>
          <p:nvSpPr>
            <p:cNvPr id="10575" name="Google Shape;10575;p7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78"/>
          <p:cNvGrpSpPr/>
          <p:nvPr/>
        </p:nvGrpSpPr>
        <p:grpSpPr>
          <a:xfrm>
            <a:off x="3957965" y="3839081"/>
            <a:ext cx="358056" cy="366240"/>
            <a:chOff x="-59475600" y="2658625"/>
            <a:chExt cx="309550" cy="316625"/>
          </a:xfrm>
        </p:grpSpPr>
        <p:sp>
          <p:nvSpPr>
            <p:cNvPr id="10578" name="Google Shape;10578;p7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5" name="Google Shape;10585;p78"/>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7" name="Google Shape;10587;p78"/>
          <p:cNvGrpSpPr/>
          <p:nvPr/>
        </p:nvGrpSpPr>
        <p:grpSpPr>
          <a:xfrm>
            <a:off x="2233086" y="2487006"/>
            <a:ext cx="263294" cy="367165"/>
            <a:chOff x="-63987100" y="2646800"/>
            <a:chExt cx="227625" cy="317425"/>
          </a:xfrm>
        </p:grpSpPr>
        <p:sp>
          <p:nvSpPr>
            <p:cNvPr id="10588" name="Google Shape;10588;p7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8"/>
          <p:cNvGrpSpPr/>
          <p:nvPr/>
        </p:nvGrpSpPr>
        <p:grpSpPr>
          <a:xfrm>
            <a:off x="852428" y="2958627"/>
            <a:ext cx="358056" cy="369913"/>
            <a:chOff x="-62148000" y="1930075"/>
            <a:chExt cx="309550" cy="319800"/>
          </a:xfrm>
        </p:grpSpPr>
        <p:sp>
          <p:nvSpPr>
            <p:cNvPr id="10591" name="Google Shape;10591;p7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78"/>
          <p:cNvGrpSpPr/>
          <p:nvPr/>
        </p:nvGrpSpPr>
        <p:grpSpPr>
          <a:xfrm>
            <a:off x="849695" y="3396913"/>
            <a:ext cx="363522" cy="365373"/>
            <a:chOff x="-62150375" y="2297875"/>
            <a:chExt cx="314275" cy="315875"/>
          </a:xfrm>
        </p:grpSpPr>
        <p:sp>
          <p:nvSpPr>
            <p:cNvPr id="10594" name="Google Shape;10594;p7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8"/>
          <p:cNvGrpSpPr/>
          <p:nvPr/>
        </p:nvGrpSpPr>
        <p:grpSpPr>
          <a:xfrm>
            <a:off x="848322" y="3838156"/>
            <a:ext cx="366269" cy="368091"/>
            <a:chOff x="-62150375" y="2664925"/>
            <a:chExt cx="316650" cy="318225"/>
          </a:xfrm>
        </p:grpSpPr>
        <p:sp>
          <p:nvSpPr>
            <p:cNvPr id="10600" name="Google Shape;10600;p7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8"/>
          <p:cNvGrpSpPr/>
          <p:nvPr/>
        </p:nvGrpSpPr>
        <p:grpSpPr>
          <a:xfrm>
            <a:off x="3065911" y="2959133"/>
            <a:ext cx="367165" cy="368901"/>
            <a:chOff x="-60254550" y="1938025"/>
            <a:chExt cx="317425" cy="318925"/>
          </a:xfrm>
        </p:grpSpPr>
        <p:sp>
          <p:nvSpPr>
            <p:cNvPr id="10605" name="Google Shape;10605;p7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78"/>
          <p:cNvGrpSpPr/>
          <p:nvPr/>
        </p:nvGrpSpPr>
        <p:grpSpPr>
          <a:xfrm>
            <a:off x="3040249" y="3396389"/>
            <a:ext cx="366648" cy="366420"/>
            <a:chOff x="6479471" y="2079003"/>
            <a:chExt cx="348923" cy="348706"/>
          </a:xfrm>
        </p:grpSpPr>
        <p:sp>
          <p:nvSpPr>
            <p:cNvPr id="10610" name="Google Shape;10610;p7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1" name="Google Shape;10611;p78"/>
            <p:cNvGrpSpPr/>
            <p:nvPr/>
          </p:nvGrpSpPr>
          <p:grpSpPr>
            <a:xfrm>
              <a:off x="6520582" y="2079003"/>
              <a:ext cx="307811" cy="348706"/>
              <a:chOff x="-60218325" y="2304850"/>
              <a:chExt cx="279625" cy="316775"/>
            </a:xfrm>
          </p:grpSpPr>
          <p:sp>
            <p:nvSpPr>
              <p:cNvPr id="10612" name="Google Shape;10612;p7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9" name="Google Shape;10619;p78"/>
          <p:cNvGrpSpPr/>
          <p:nvPr/>
        </p:nvGrpSpPr>
        <p:grpSpPr>
          <a:xfrm>
            <a:off x="3094149" y="3837707"/>
            <a:ext cx="310690" cy="368987"/>
            <a:chOff x="-60232500" y="2671225"/>
            <a:chExt cx="268600" cy="319000"/>
          </a:xfrm>
        </p:grpSpPr>
        <p:sp>
          <p:nvSpPr>
            <p:cNvPr id="10620" name="Google Shape;10620;p7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78"/>
          <p:cNvGrpSpPr/>
          <p:nvPr/>
        </p:nvGrpSpPr>
        <p:grpSpPr>
          <a:xfrm>
            <a:off x="2179643" y="4286341"/>
            <a:ext cx="365373" cy="368987"/>
            <a:chOff x="-59100700" y="1911950"/>
            <a:chExt cx="315875" cy="319000"/>
          </a:xfrm>
        </p:grpSpPr>
        <p:sp>
          <p:nvSpPr>
            <p:cNvPr id="10623" name="Google Shape;10623;p7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8"/>
          <p:cNvGrpSpPr/>
          <p:nvPr/>
        </p:nvGrpSpPr>
        <p:grpSpPr>
          <a:xfrm>
            <a:off x="2621810" y="1541821"/>
            <a:ext cx="379918" cy="366038"/>
            <a:chOff x="-63665750" y="1914325"/>
            <a:chExt cx="328450" cy="316450"/>
          </a:xfrm>
        </p:grpSpPr>
        <p:sp>
          <p:nvSpPr>
            <p:cNvPr id="10634" name="Google Shape;10634;p7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78"/>
          <p:cNvGrpSpPr/>
          <p:nvPr/>
        </p:nvGrpSpPr>
        <p:grpSpPr>
          <a:xfrm>
            <a:off x="2626814" y="2020865"/>
            <a:ext cx="369913" cy="368554"/>
            <a:chOff x="-63666550" y="2278975"/>
            <a:chExt cx="319800" cy="318625"/>
          </a:xfrm>
        </p:grpSpPr>
        <p:sp>
          <p:nvSpPr>
            <p:cNvPr id="10637" name="Google Shape;10637;p7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8"/>
          <p:cNvGrpSpPr/>
          <p:nvPr/>
        </p:nvGrpSpPr>
        <p:grpSpPr>
          <a:xfrm>
            <a:off x="2624081" y="2486890"/>
            <a:ext cx="375378" cy="367397"/>
            <a:chOff x="-63669700" y="2646600"/>
            <a:chExt cx="324525" cy="317625"/>
          </a:xfrm>
        </p:grpSpPr>
        <p:sp>
          <p:nvSpPr>
            <p:cNvPr id="10640" name="Google Shape;10640;p7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78"/>
          <p:cNvGrpSpPr/>
          <p:nvPr/>
        </p:nvGrpSpPr>
        <p:grpSpPr>
          <a:xfrm>
            <a:off x="1286361" y="2960218"/>
            <a:ext cx="366269" cy="366732"/>
            <a:chOff x="-61784125" y="1931250"/>
            <a:chExt cx="316650" cy="317050"/>
          </a:xfrm>
        </p:grpSpPr>
        <p:sp>
          <p:nvSpPr>
            <p:cNvPr id="10643" name="Google Shape;10643;p7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78"/>
          <p:cNvGrpSpPr/>
          <p:nvPr/>
        </p:nvGrpSpPr>
        <p:grpSpPr>
          <a:xfrm>
            <a:off x="1286360" y="3396465"/>
            <a:ext cx="366269" cy="366269"/>
            <a:chOff x="-61783350" y="2297100"/>
            <a:chExt cx="316650" cy="316650"/>
          </a:xfrm>
        </p:grpSpPr>
        <p:sp>
          <p:nvSpPr>
            <p:cNvPr id="10648" name="Google Shape;10648;p7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8"/>
          <p:cNvGrpSpPr/>
          <p:nvPr/>
        </p:nvGrpSpPr>
        <p:grpSpPr>
          <a:xfrm>
            <a:off x="1286360" y="3837548"/>
            <a:ext cx="366269" cy="369305"/>
            <a:chOff x="-61782550" y="2664925"/>
            <a:chExt cx="316650" cy="319275"/>
          </a:xfrm>
        </p:grpSpPr>
        <p:sp>
          <p:nvSpPr>
            <p:cNvPr id="10651" name="Google Shape;10651;p7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8"/>
          <p:cNvGrpSpPr/>
          <p:nvPr/>
        </p:nvGrpSpPr>
        <p:grpSpPr>
          <a:xfrm>
            <a:off x="3508137" y="2968936"/>
            <a:ext cx="367165" cy="349294"/>
            <a:chOff x="-59889100" y="1945025"/>
            <a:chExt cx="317425" cy="301975"/>
          </a:xfrm>
        </p:grpSpPr>
        <p:sp>
          <p:nvSpPr>
            <p:cNvPr id="10655" name="Google Shape;10655;p7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9" name="Google Shape;10659;p78"/>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8"/>
          <p:cNvGrpSpPr/>
          <p:nvPr/>
        </p:nvGrpSpPr>
        <p:grpSpPr>
          <a:xfrm>
            <a:off x="3507226" y="3839471"/>
            <a:ext cx="368987" cy="365459"/>
            <a:chOff x="-59889100" y="2671925"/>
            <a:chExt cx="319000" cy="315950"/>
          </a:xfrm>
        </p:grpSpPr>
        <p:sp>
          <p:nvSpPr>
            <p:cNvPr id="10661" name="Google Shape;10661;p7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78"/>
          <p:cNvGrpSpPr/>
          <p:nvPr/>
        </p:nvGrpSpPr>
        <p:grpSpPr>
          <a:xfrm>
            <a:off x="2620204" y="4281976"/>
            <a:ext cx="367165" cy="366269"/>
            <a:chOff x="-59092025" y="2296300"/>
            <a:chExt cx="317425" cy="316650"/>
          </a:xfrm>
        </p:grpSpPr>
        <p:sp>
          <p:nvSpPr>
            <p:cNvPr id="10666" name="Google Shape;10666;p7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8"/>
          <p:cNvGrpSpPr/>
          <p:nvPr/>
        </p:nvGrpSpPr>
        <p:grpSpPr>
          <a:xfrm>
            <a:off x="4865611" y="1532895"/>
            <a:ext cx="353174" cy="347599"/>
            <a:chOff x="683125" y="1955275"/>
            <a:chExt cx="299325" cy="294600"/>
          </a:xfrm>
        </p:grpSpPr>
        <p:sp>
          <p:nvSpPr>
            <p:cNvPr id="10669" name="Google Shape;10669;p7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78"/>
          <p:cNvGrpSpPr/>
          <p:nvPr/>
        </p:nvGrpSpPr>
        <p:grpSpPr>
          <a:xfrm>
            <a:off x="4866541" y="1983453"/>
            <a:ext cx="351315" cy="349486"/>
            <a:chOff x="685475" y="2318350"/>
            <a:chExt cx="297750" cy="296200"/>
          </a:xfrm>
        </p:grpSpPr>
        <p:sp>
          <p:nvSpPr>
            <p:cNvPr id="10674" name="Google Shape;10674;p7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7" name="Google Shape;10677;p78"/>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8" name="Google Shape;10678;p78"/>
          <p:cNvGrpSpPr/>
          <p:nvPr/>
        </p:nvGrpSpPr>
        <p:grpSpPr>
          <a:xfrm>
            <a:off x="7094699" y="1532659"/>
            <a:ext cx="309517" cy="348071"/>
            <a:chOff x="2523000" y="1954875"/>
            <a:chExt cx="262325" cy="295000"/>
          </a:xfrm>
        </p:grpSpPr>
        <p:sp>
          <p:nvSpPr>
            <p:cNvPr id="10679" name="Google Shape;10679;p7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8"/>
          <p:cNvGrpSpPr/>
          <p:nvPr/>
        </p:nvGrpSpPr>
        <p:grpSpPr>
          <a:xfrm>
            <a:off x="7073800" y="1983925"/>
            <a:ext cx="351315" cy="348542"/>
            <a:chOff x="2508825" y="2318350"/>
            <a:chExt cx="297750" cy="295400"/>
          </a:xfrm>
        </p:grpSpPr>
        <p:sp>
          <p:nvSpPr>
            <p:cNvPr id="10682" name="Google Shape;10682;p7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78"/>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5" name="Google Shape;10685;p78"/>
          <p:cNvGrpSpPr/>
          <p:nvPr/>
        </p:nvGrpSpPr>
        <p:grpSpPr>
          <a:xfrm>
            <a:off x="5747373" y="2897978"/>
            <a:ext cx="347599" cy="348513"/>
            <a:chOff x="4321150" y="1946600"/>
            <a:chExt cx="294600" cy="295375"/>
          </a:xfrm>
        </p:grpSpPr>
        <p:sp>
          <p:nvSpPr>
            <p:cNvPr id="10686" name="Google Shape;10686;p7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78"/>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8"/>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8"/>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8"/>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78"/>
          <p:cNvGrpSpPr/>
          <p:nvPr/>
        </p:nvGrpSpPr>
        <p:grpSpPr>
          <a:xfrm>
            <a:off x="5309921" y="1983925"/>
            <a:ext cx="352230" cy="348542"/>
            <a:chOff x="1049375" y="2318350"/>
            <a:chExt cx="298525" cy="295400"/>
          </a:xfrm>
        </p:grpSpPr>
        <p:sp>
          <p:nvSpPr>
            <p:cNvPr id="10694" name="Google Shape;10694;p7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8"/>
          <p:cNvGrpSpPr/>
          <p:nvPr/>
        </p:nvGrpSpPr>
        <p:grpSpPr>
          <a:xfrm>
            <a:off x="5310393" y="2424376"/>
            <a:ext cx="351286" cy="351286"/>
            <a:chOff x="1049375" y="2680675"/>
            <a:chExt cx="297725" cy="297725"/>
          </a:xfrm>
        </p:grpSpPr>
        <p:sp>
          <p:nvSpPr>
            <p:cNvPr id="10699" name="Google Shape;10699;p7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8"/>
          <p:cNvGrpSpPr/>
          <p:nvPr/>
        </p:nvGrpSpPr>
        <p:grpSpPr>
          <a:xfrm>
            <a:off x="7523845" y="1532423"/>
            <a:ext cx="348513" cy="348542"/>
            <a:chOff x="2872725" y="1954475"/>
            <a:chExt cx="295375" cy="295400"/>
          </a:xfrm>
        </p:grpSpPr>
        <p:sp>
          <p:nvSpPr>
            <p:cNvPr id="10702" name="Google Shape;10702;p7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8"/>
          <p:cNvGrpSpPr/>
          <p:nvPr/>
        </p:nvGrpSpPr>
        <p:grpSpPr>
          <a:xfrm>
            <a:off x="7545216" y="1982996"/>
            <a:ext cx="305771" cy="350401"/>
            <a:chOff x="2890050" y="2318350"/>
            <a:chExt cx="259150" cy="296975"/>
          </a:xfrm>
        </p:grpSpPr>
        <p:sp>
          <p:nvSpPr>
            <p:cNvPr id="10706" name="Google Shape;10706;p7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8" name="Google Shape;10708;p78"/>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9" name="Google Shape;10709;p78"/>
          <p:cNvGrpSpPr/>
          <p:nvPr/>
        </p:nvGrpSpPr>
        <p:grpSpPr>
          <a:xfrm>
            <a:off x="6187732" y="2898450"/>
            <a:ext cx="347569" cy="347569"/>
            <a:chOff x="4685050" y="1945825"/>
            <a:chExt cx="294575" cy="294575"/>
          </a:xfrm>
        </p:grpSpPr>
        <p:sp>
          <p:nvSpPr>
            <p:cNvPr id="10710" name="Google Shape;10710;p7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5" name="Google Shape;10715;p78"/>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8"/>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7" name="Google Shape;10717;p78"/>
          <p:cNvGrpSpPr/>
          <p:nvPr/>
        </p:nvGrpSpPr>
        <p:grpSpPr>
          <a:xfrm>
            <a:off x="7958004" y="3387425"/>
            <a:ext cx="348513" cy="347599"/>
            <a:chOff x="6131900" y="2301825"/>
            <a:chExt cx="295375" cy="294600"/>
          </a:xfrm>
        </p:grpSpPr>
        <p:sp>
          <p:nvSpPr>
            <p:cNvPr id="10718" name="Google Shape;10718;p7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78"/>
          <p:cNvGrpSpPr/>
          <p:nvPr/>
        </p:nvGrpSpPr>
        <p:grpSpPr>
          <a:xfrm>
            <a:off x="5753997" y="1531966"/>
            <a:ext cx="351315" cy="349457"/>
            <a:chOff x="1412450" y="1954475"/>
            <a:chExt cx="297750" cy="296175"/>
          </a:xfrm>
        </p:grpSpPr>
        <p:sp>
          <p:nvSpPr>
            <p:cNvPr id="10723" name="Google Shape;10723;p7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5" name="Google Shape;10725;p78"/>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6" name="Google Shape;10726;p78"/>
          <p:cNvGrpSpPr/>
          <p:nvPr/>
        </p:nvGrpSpPr>
        <p:grpSpPr>
          <a:xfrm>
            <a:off x="5753997" y="2424494"/>
            <a:ext cx="351315" cy="351050"/>
            <a:chOff x="1413250" y="2680675"/>
            <a:chExt cx="297750" cy="297525"/>
          </a:xfrm>
        </p:grpSpPr>
        <p:sp>
          <p:nvSpPr>
            <p:cNvPr id="10727" name="Google Shape;10727;p7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1" name="Google Shape;10731;p78"/>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4" name="Google Shape;10734;p78"/>
          <p:cNvGrpSpPr/>
          <p:nvPr/>
        </p:nvGrpSpPr>
        <p:grpSpPr>
          <a:xfrm>
            <a:off x="6630407" y="2898111"/>
            <a:ext cx="350371" cy="348247"/>
            <a:chOff x="5045775" y="1946400"/>
            <a:chExt cx="296950" cy="295150"/>
          </a:xfrm>
        </p:grpSpPr>
        <p:sp>
          <p:nvSpPr>
            <p:cNvPr id="10735" name="Google Shape;10735;p7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8"/>
          <p:cNvGrpSpPr/>
          <p:nvPr/>
        </p:nvGrpSpPr>
        <p:grpSpPr>
          <a:xfrm>
            <a:off x="6629006" y="3406938"/>
            <a:ext cx="353174" cy="308573"/>
            <a:chOff x="5046550" y="2327025"/>
            <a:chExt cx="299325" cy="261525"/>
          </a:xfrm>
        </p:grpSpPr>
        <p:sp>
          <p:nvSpPr>
            <p:cNvPr id="10738" name="Google Shape;10738;p7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1" name="Google Shape;10741;p78"/>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2" name="Google Shape;10742;p78"/>
          <p:cNvGrpSpPr/>
          <p:nvPr/>
        </p:nvGrpSpPr>
        <p:grpSpPr>
          <a:xfrm>
            <a:off x="7956604" y="3836276"/>
            <a:ext cx="351315" cy="348513"/>
            <a:chOff x="6167350" y="2672800"/>
            <a:chExt cx="297750" cy="295375"/>
          </a:xfrm>
        </p:grpSpPr>
        <p:sp>
          <p:nvSpPr>
            <p:cNvPr id="10743" name="Google Shape;10743;p7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8"/>
          <p:cNvGrpSpPr/>
          <p:nvPr/>
        </p:nvGrpSpPr>
        <p:grpSpPr>
          <a:xfrm>
            <a:off x="6197601" y="1531509"/>
            <a:ext cx="347599" cy="350371"/>
            <a:chOff x="1777925" y="1953700"/>
            <a:chExt cx="294600" cy="296950"/>
          </a:xfrm>
        </p:grpSpPr>
        <p:sp>
          <p:nvSpPr>
            <p:cNvPr id="10749" name="Google Shape;10749;p7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8"/>
          <p:cNvGrpSpPr/>
          <p:nvPr/>
        </p:nvGrpSpPr>
        <p:grpSpPr>
          <a:xfrm>
            <a:off x="6213411" y="1984397"/>
            <a:ext cx="315977" cy="347599"/>
            <a:chOff x="1790525" y="2319150"/>
            <a:chExt cx="267800" cy="294600"/>
          </a:xfrm>
        </p:grpSpPr>
        <p:sp>
          <p:nvSpPr>
            <p:cNvPr id="10754" name="Google Shape;10754;p7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8"/>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78"/>
          <p:cNvGrpSpPr/>
          <p:nvPr/>
        </p:nvGrpSpPr>
        <p:grpSpPr>
          <a:xfrm>
            <a:off x="4866386" y="2897963"/>
            <a:ext cx="349457" cy="348542"/>
            <a:chOff x="3599700" y="1954475"/>
            <a:chExt cx="296175" cy="295400"/>
          </a:xfrm>
        </p:grpSpPr>
        <p:sp>
          <p:nvSpPr>
            <p:cNvPr id="10758" name="Google Shape;10758;p7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8"/>
          <p:cNvGrpSpPr/>
          <p:nvPr/>
        </p:nvGrpSpPr>
        <p:grpSpPr>
          <a:xfrm>
            <a:off x="4867316" y="3387426"/>
            <a:ext cx="347599" cy="347599"/>
            <a:chOff x="3601275" y="2319150"/>
            <a:chExt cx="294600" cy="294600"/>
          </a:xfrm>
        </p:grpSpPr>
        <p:sp>
          <p:nvSpPr>
            <p:cNvPr id="10762" name="Google Shape;10762;p7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78"/>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5" name="Google Shape;10765;p78"/>
          <p:cNvGrpSpPr/>
          <p:nvPr/>
        </p:nvGrpSpPr>
        <p:grpSpPr>
          <a:xfrm>
            <a:off x="7087019" y="2897521"/>
            <a:ext cx="328071" cy="349427"/>
            <a:chOff x="5421475" y="1945825"/>
            <a:chExt cx="278050" cy="296150"/>
          </a:xfrm>
        </p:grpSpPr>
        <p:sp>
          <p:nvSpPr>
            <p:cNvPr id="10766" name="Google Shape;10766;p7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4" name="Google Shape;10774;p78"/>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5" name="Google Shape;10775;p78"/>
          <p:cNvGrpSpPr/>
          <p:nvPr/>
        </p:nvGrpSpPr>
        <p:grpSpPr>
          <a:xfrm>
            <a:off x="7075869" y="3898073"/>
            <a:ext cx="350371" cy="224918"/>
            <a:chOff x="5411225" y="2726350"/>
            <a:chExt cx="296950" cy="190625"/>
          </a:xfrm>
        </p:grpSpPr>
        <p:sp>
          <p:nvSpPr>
            <p:cNvPr id="10776" name="Google Shape;10776;p7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8"/>
          <p:cNvGrpSpPr/>
          <p:nvPr/>
        </p:nvGrpSpPr>
        <p:grpSpPr>
          <a:xfrm>
            <a:off x="6185904" y="4287346"/>
            <a:ext cx="351286" cy="326390"/>
            <a:chOff x="6524150" y="1938725"/>
            <a:chExt cx="297725" cy="276625"/>
          </a:xfrm>
        </p:grpSpPr>
        <p:sp>
          <p:nvSpPr>
            <p:cNvPr id="10779" name="Google Shape;10779;p7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8"/>
          <p:cNvGrpSpPr/>
          <p:nvPr/>
        </p:nvGrpSpPr>
        <p:grpSpPr>
          <a:xfrm>
            <a:off x="6637536" y="1531966"/>
            <a:ext cx="350401" cy="349457"/>
            <a:chOff x="2141000" y="1954475"/>
            <a:chExt cx="296975" cy="296175"/>
          </a:xfrm>
        </p:grpSpPr>
        <p:sp>
          <p:nvSpPr>
            <p:cNvPr id="10784" name="Google Shape;10784;p7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8"/>
          <p:cNvGrpSpPr/>
          <p:nvPr/>
        </p:nvGrpSpPr>
        <p:grpSpPr>
          <a:xfrm>
            <a:off x="6631047" y="1983807"/>
            <a:ext cx="363380" cy="348778"/>
            <a:chOff x="2140225" y="2318650"/>
            <a:chExt cx="307975" cy="295600"/>
          </a:xfrm>
        </p:grpSpPr>
        <p:sp>
          <p:nvSpPr>
            <p:cNvPr id="10789" name="Google Shape;10789;p7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8"/>
          <p:cNvGrpSpPr/>
          <p:nvPr/>
        </p:nvGrpSpPr>
        <p:grpSpPr>
          <a:xfrm>
            <a:off x="6636607" y="2425305"/>
            <a:ext cx="352259" cy="349427"/>
            <a:chOff x="2139425" y="2682250"/>
            <a:chExt cx="298550" cy="296150"/>
          </a:xfrm>
        </p:grpSpPr>
        <p:sp>
          <p:nvSpPr>
            <p:cNvPr id="10792" name="Google Shape;10792;p7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78"/>
          <p:cNvGrpSpPr/>
          <p:nvPr/>
        </p:nvGrpSpPr>
        <p:grpSpPr>
          <a:xfrm>
            <a:off x="5301219" y="2939791"/>
            <a:ext cx="350401" cy="264888"/>
            <a:chOff x="3962775" y="1990700"/>
            <a:chExt cx="296975" cy="224500"/>
          </a:xfrm>
        </p:grpSpPr>
        <p:sp>
          <p:nvSpPr>
            <p:cNvPr id="10797" name="Google Shape;10797;p7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8"/>
          <p:cNvGrpSpPr/>
          <p:nvPr/>
        </p:nvGrpSpPr>
        <p:grpSpPr>
          <a:xfrm>
            <a:off x="5301691" y="3386497"/>
            <a:ext cx="349457" cy="349457"/>
            <a:chOff x="3963575" y="2317575"/>
            <a:chExt cx="296175" cy="296175"/>
          </a:xfrm>
        </p:grpSpPr>
        <p:sp>
          <p:nvSpPr>
            <p:cNvPr id="10802" name="Google Shape;10802;p7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78"/>
          <p:cNvGrpSpPr/>
          <p:nvPr/>
        </p:nvGrpSpPr>
        <p:grpSpPr>
          <a:xfrm>
            <a:off x="5301691" y="3836276"/>
            <a:ext cx="349457" cy="348513"/>
            <a:chOff x="3962775" y="2683025"/>
            <a:chExt cx="296175" cy="295375"/>
          </a:xfrm>
        </p:grpSpPr>
        <p:sp>
          <p:nvSpPr>
            <p:cNvPr id="10819" name="Google Shape;10819;p7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2" name="Google Shape;10822;p78"/>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8"/>
          <p:cNvGrpSpPr/>
          <p:nvPr/>
        </p:nvGrpSpPr>
        <p:grpSpPr>
          <a:xfrm>
            <a:off x="7516228" y="3386968"/>
            <a:ext cx="348513" cy="348513"/>
            <a:chOff x="5775900" y="2308125"/>
            <a:chExt cx="295375" cy="295375"/>
          </a:xfrm>
        </p:grpSpPr>
        <p:sp>
          <p:nvSpPr>
            <p:cNvPr id="10824" name="Google Shape;10824;p7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8"/>
          <p:cNvGrpSpPr/>
          <p:nvPr/>
        </p:nvGrpSpPr>
        <p:grpSpPr>
          <a:xfrm>
            <a:off x="7537142" y="3835804"/>
            <a:ext cx="306686" cy="349457"/>
            <a:chOff x="5794025" y="2673575"/>
            <a:chExt cx="259925" cy="296175"/>
          </a:xfrm>
        </p:grpSpPr>
        <p:sp>
          <p:nvSpPr>
            <p:cNvPr id="10830" name="Google Shape;10830;p7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78"/>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36"/>
        <p:cNvGrpSpPr/>
        <p:nvPr/>
      </p:nvGrpSpPr>
      <p:grpSpPr>
        <a:xfrm>
          <a:off x="0" y="0"/>
          <a:ext cx="0" cy="0"/>
          <a:chOff x="0" y="0"/>
          <a:chExt cx="0" cy="0"/>
        </a:xfrm>
      </p:grpSpPr>
      <p:sp>
        <p:nvSpPr>
          <p:cNvPr id="10837" name="Google Shape;10837;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38" name="Google Shape;10838;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839" name="Google Shape;10839;p79"/>
          <p:cNvGrpSpPr/>
          <p:nvPr/>
        </p:nvGrpSpPr>
        <p:grpSpPr>
          <a:xfrm>
            <a:off x="882957" y="1534450"/>
            <a:ext cx="292442" cy="355741"/>
            <a:chOff x="-35830350" y="1912725"/>
            <a:chExt cx="241050" cy="293225"/>
          </a:xfrm>
        </p:grpSpPr>
        <p:sp>
          <p:nvSpPr>
            <p:cNvPr id="10840" name="Google Shape;10840;p7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79"/>
          <p:cNvGrpSpPr/>
          <p:nvPr/>
        </p:nvGrpSpPr>
        <p:grpSpPr>
          <a:xfrm>
            <a:off x="851444" y="1994048"/>
            <a:ext cx="355468" cy="353587"/>
            <a:chOff x="-35854750" y="2272675"/>
            <a:chExt cx="293000" cy="291450"/>
          </a:xfrm>
        </p:grpSpPr>
        <p:sp>
          <p:nvSpPr>
            <p:cNvPr id="10843" name="Google Shape;10843;p7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9"/>
          <p:cNvGrpSpPr/>
          <p:nvPr/>
        </p:nvGrpSpPr>
        <p:grpSpPr>
          <a:xfrm>
            <a:off x="850958" y="2448634"/>
            <a:ext cx="356438" cy="354558"/>
            <a:chOff x="-35853975" y="2631825"/>
            <a:chExt cx="293800" cy="292250"/>
          </a:xfrm>
        </p:grpSpPr>
        <p:sp>
          <p:nvSpPr>
            <p:cNvPr id="10847" name="Google Shape;10847;p7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79"/>
          <p:cNvGrpSpPr/>
          <p:nvPr/>
        </p:nvGrpSpPr>
        <p:grpSpPr>
          <a:xfrm>
            <a:off x="3089562" y="1535527"/>
            <a:ext cx="353587" cy="353587"/>
            <a:chOff x="-34032200" y="1916675"/>
            <a:chExt cx="291450" cy="291450"/>
          </a:xfrm>
        </p:grpSpPr>
        <p:sp>
          <p:nvSpPr>
            <p:cNvPr id="10853" name="Google Shape;10853;p7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7" name="Google Shape;10857;p79"/>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8" name="Google Shape;10858;p79"/>
          <p:cNvGrpSpPr/>
          <p:nvPr/>
        </p:nvGrpSpPr>
        <p:grpSpPr>
          <a:xfrm>
            <a:off x="3089092" y="2448634"/>
            <a:ext cx="354527" cy="354558"/>
            <a:chOff x="-34032200" y="2634975"/>
            <a:chExt cx="292225" cy="292250"/>
          </a:xfrm>
        </p:grpSpPr>
        <p:sp>
          <p:nvSpPr>
            <p:cNvPr id="10859" name="Google Shape;10859;p7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79"/>
          <p:cNvGrpSpPr/>
          <p:nvPr/>
        </p:nvGrpSpPr>
        <p:grpSpPr>
          <a:xfrm>
            <a:off x="1739487" y="2914882"/>
            <a:ext cx="358379" cy="354527"/>
            <a:chOff x="-32245875" y="1938725"/>
            <a:chExt cx="295400" cy="292225"/>
          </a:xfrm>
        </p:grpSpPr>
        <p:sp>
          <p:nvSpPr>
            <p:cNvPr id="10863" name="Google Shape;10863;p7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9"/>
          <p:cNvGrpSpPr/>
          <p:nvPr/>
        </p:nvGrpSpPr>
        <p:grpSpPr>
          <a:xfrm>
            <a:off x="1736150" y="3384280"/>
            <a:ext cx="365052" cy="352162"/>
            <a:chOff x="-32243500" y="2299850"/>
            <a:chExt cx="300900" cy="290275"/>
          </a:xfrm>
        </p:grpSpPr>
        <p:sp>
          <p:nvSpPr>
            <p:cNvPr id="10867" name="Google Shape;10867;p7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9" name="Google Shape;10869;p79"/>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0" name="Google Shape;10870;p79"/>
          <p:cNvGrpSpPr/>
          <p:nvPr/>
        </p:nvGrpSpPr>
        <p:grpSpPr>
          <a:xfrm>
            <a:off x="1299432" y="1534571"/>
            <a:ext cx="354527" cy="355498"/>
            <a:chOff x="-35495600" y="1912725"/>
            <a:chExt cx="292225" cy="293025"/>
          </a:xfrm>
        </p:grpSpPr>
        <p:sp>
          <p:nvSpPr>
            <p:cNvPr id="10871" name="Google Shape;10871;p7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4" name="Google Shape;10874;p79"/>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5" name="Google Shape;10875;p79"/>
          <p:cNvGrpSpPr/>
          <p:nvPr/>
        </p:nvGrpSpPr>
        <p:grpSpPr>
          <a:xfrm>
            <a:off x="1299432" y="2449119"/>
            <a:ext cx="354527" cy="353587"/>
            <a:chOff x="-35495600" y="2631825"/>
            <a:chExt cx="292225" cy="291450"/>
          </a:xfrm>
        </p:grpSpPr>
        <p:sp>
          <p:nvSpPr>
            <p:cNvPr id="10876" name="Google Shape;10876;p7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9"/>
          <p:cNvGrpSpPr/>
          <p:nvPr/>
        </p:nvGrpSpPr>
        <p:grpSpPr>
          <a:xfrm>
            <a:off x="3537081" y="1535527"/>
            <a:ext cx="353587" cy="353587"/>
            <a:chOff x="-33673825" y="1916675"/>
            <a:chExt cx="291450" cy="291450"/>
          </a:xfrm>
        </p:grpSpPr>
        <p:sp>
          <p:nvSpPr>
            <p:cNvPr id="10881" name="Google Shape;10881;p7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9"/>
          <p:cNvGrpSpPr/>
          <p:nvPr/>
        </p:nvGrpSpPr>
        <p:grpSpPr>
          <a:xfrm>
            <a:off x="3534700" y="1993107"/>
            <a:ext cx="358349" cy="355468"/>
            <a:chOff x="-33676975" y="2275050"/>
            <a:chExt cx="295375" cy="293000"/>
          </a:xfrm>
        </p:grpSpPr>
        <p:sp>
          <p:nvSpPr>
            <p:cNvPr id="10886" name="Google Shape;10886;p7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9"/>
          <p:cNvGrpSpPr/>
          <p:nvPr/>
        </p:nvGrpSpPr>
        <p:grpSpPr>
          <a:xfrm>
            <a:off x="3537081" y="2448406"/>
            <a:ext cx="353587" cy="355013"/>
            <a:chOff x="-33673825" y="2634975"/>
            <a:chExt cx="291450" cy="292625"/>
          </a:xfrm>
        </p:grpSpPr>
        <p:sp>
          <p:nvSpPr>
            <p:cNvPr id="10890" name="Google Shape;10890;p7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9"/>
          <p:cNvGrpSpPr/>
          <p:nvPr/>
        </p:nvGrpSpPr>
        <p:grpSpPr>
          <a:xfrm>
            <a:off x="2205089" y="2915322"/>
            <a:ext cx="329687" cy="353648"/>
            <a:chOff x="-31874100" y="1939525"/>
            <a:chExt cx="271750" cy="291500"/>
          </a:xfrm>
        </p:grpSpPr>
        <p:sp>
          <p:nvSpPr>
            <p:cNvPr id="10893" name="Google Shape;10893;p7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5" name="Google Shape;10895;p79"/>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6" name="Google Shape;10896;p79"/>
          <p:cNvGrpSpPr/>
          <p:nvPr/>
        </p:nvGrpSpPr>
        <p:grpSpPr>
          <a:xfrm>
            <a:off x="2186451" y="3844343"/>
            <a:ext cx="366963" cy="352768"/>
            <a:chOff x="-31889075" y="2658950"/>
            <a:chExt cx="302475" cy="290775"/>
          </a:xfrm>
        </p:grpSpPr>
        <p:sp>
          <p:nvSpPr>
            <p:cNvPr id="10897" name="Google Shape;10897;p7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9" name="Google Shape;10899;p79"/>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0" name="Google Shape;10900;p79"/>
          <p:cNvGrpSpPr/>
          <p:nvPr/>
        </p:nvGrpSpPr>
        <p:grpSpPr>
          <a:xfrm>
            <a:off x="1747421" y="1534571"/>
            <a:ext cx="354527" cy="355498"/>
            <a:chOff x="-35136450" y="1912725"/>
            <a:chExt cx="292225" cy="293025"/>
          </a:xfrm>
        </p:grpSpPr>
        <p:sp>
          <p:nvSpPr>
            <p:cNvPr id="10901" name="Google Shape;10901;p7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9"/>
          <p:cNvGrpSpPr/>
          <p:nvPr/>
        </p:nvGrpSpPr>
        <p:grpSpPr>
          <a:xfrm>
            <a:off x="1747891" y="1993790"/>
            <a:ext cx="353587" cy="354103"/>
            <a:chOff x="-35134875" y="2272675"/>
            <a:chExt cx="291450" cy="291875"/>
          </a:xfrm>
        </p:grpSpPr>
        <p:sp>
          <p:nvSpPr>
            <p:cNvPr id="10905" name="Google Shape;10905;p7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9"/>
          <p:cNvGrpSpPr/>
          <p:nvPr/>
        </p:nvGrpSpPr>
        <p:grpSpPr>
          <a:xfrm>
            <a:off x="1789458" y="2449119"/>
            <a:ext cx="270453" cy="353587"/>
            <a:chOff x="-35101800" y="2631050"/>
            <a:chExt cx="222925" cy="291450"/>
          </a:xfrm>
        </p:grpSpPr>
        <p:sp>
          <p:nvSpPr>
            <p:cNvPr id="10910" name="Google Shape;10910;p7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79"/>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79"/>
          <p:cNvGrpSpPr/>
          <p:nvPr/>
        </p:nvGrpSpPr>
        <p:grpSpPr>
          <a:xfrm>
            <a:off x="3977510" y="1993107"/>
            <a:ext cx="353587" cy="355468"/>
            <a:chOff x="-33314675" y="2275050"/>
            <a:chExt cx="291450" cy="293000"/>
          </a:xfrm>
        </p:grpSpPr>
        <p:sp>
          <p:nvSpPr>
            <p:cNvPr id="10916" name="Google Shape;10916;p7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9" name="Google Shape;10919;p79"/>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0" name="Google Shape;10920;p79"/>
          <p:cNvGrpSpPr/>
          <p:nvPr/>
        </p:nvGrpSpPr>
        <p:grpSpPr>
          <a:xfrm>
            <a:off x="2639701" y="2915367"/>
            <a:ext cx="353587" cy="353557"/>
            <a:chOff x="-31523625" y="1939525"/>
            <a:chExt cx="291450" cy="291425"/>
          </a:xfrm>
        </p:grpSpPr>
        <p:sp>
          <p:nvSpPr>
            <p:cNvPr id="10921" name="Google Shape;10921;p7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9"/>
          <p:cNvGrpSpPr/>
          <p:nvPr/>
        </p:nvGrpSpPr>
        <p:grpSpPr>
          <a:xfrm>
            <a:off x="2638746" y="3383568"/>
            <a:ext cx="355498" cy="353587"/>
            <a:chOff x="-31523625" y="2298675"/>
            <a:chExt cx="293025" cy="291450"/>
          </a:xfrm>
        </p:grpSpPr>
        <p:sp>
          <p:nvSpPr>
            <p:cNvPr id="10933" name="Google Shape;10933;p7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6" name="Google Shape;10936;p79"/>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9"/>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8" name="Google Shape;10938;p79"/>
          <p:cNvGrpSpPr/>
          <p:nvPr/>
        </p:nvGrpSpPr>
        <p:grpSpPr>
          <a:xfrm>
            <a:off x="2205934" y="1535542"/>
            <a:ext cx="331598" cy="353557"/>
            <a:chOff x="-34767825" y="1914325"/>
            <a:chExt cx="273325" cy="291425"/>
          </a:xfrm>
        </p:grpSpPr>
        <p:sp>
          <p:nvSpPr>
            <p:cNvPr id="10939" name="Google Shape;10939;p7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9"/>
          <p:cNvGrpSpPr/>
          <p:nvPr/>
        </p:nvGrpSpPr>
        <p:grpSpPr>
          <a:xfrm>
            <a:off x="2193513" y="1993092"/>
            <a:ext cx="356438" cy="355498"/>
            <a:chOff x="-34778075" y="2272675"/>
            <a:chExt cx="293800" cy="293025"/>
          </a:xfrm>
        </p:grpSpPr>
        <p:sp>
          <p:nvSpPr>
            <p:cNvPr id="10943" name="Google Shape;10943;p7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9"/>
          <p:cNvGrpSpPr/>
          <p:nvPr/>
        </p:nvGrpSpPr>
        <p:grpSpPr>
          <a:xfrm>
            <a:off x="2194939" y="2449119"/>
            <a:ext cx="353587" cy="353587"/>
            <a:chOff x="-34776500" y="2631825"/>
            <a:chExt cx="291450" cy="291450"/>
          </a:xfrm>
        </p:grpSpPr>
        <p:sp>
          <p:nvSpPr>
            <p:cNvPr id="10947" name="Google Shape;10947;p7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79"/>
          <p:cNvGrpSpPr/>
          <p:nvPr/>
        </p:nvGrpSpPr>
        <p:grpSpPr>
          <a:xfrm>
            <a:off x="853628" y="2912973"/>
            <a:ext cx="354527" cy="358349"/>
            <a:chOff x="-32956300" y="1915900"/>
            <a:chExt cx="292225" cy="295375"/>
          </a:xfrm>
        </p:grpSpPr>
        <p:sp>
          <p:nvSpPr>
            <p:cNvPr id="10951" name="Google Shape;10951;p7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3" name="Google Shape;10953;p79"/>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9"/>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5" name="Google Shape;10955;p79"/>
          <p:cNvGrpSpPr/>
          <p:nvPr/>
        </p:nvGrpSpPr>
        <p:grpSpPr>
          <a:xfrm>
            <a:off x="3081101" y="2915367"/>
            <a:ext cx="356438" cy="353557"/>
            <a:chOff x="-31166825" y="1939525"/>
            <a:chExt cx="293800" cy="291425"/>
          </a:xfrm>
        </p:grpSpPr>
        <p:sp>
          <p:nvSpPr>
            <p:cNvPr id="10956" name="Google Shape;10956;p7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9"/>
          <p:cNvGrpSpPr/>
          <p:nvPr/>
        </p:nvGrpSpPr>
        <p:grpSpPr>
          <a:xfrm>
            <a:off x="3082057" y="3383295"/>
            <a:ext cx="354527" cy="354133"/>
            <a:chOff x="-31165250" y="2298675"/>
            <a:chExt cx="292225" cy="291900"/>
          </a:xfrm>
        </p:grpSpPr>
        <p:sp>
          <p:nvSpPr>
            <p:cNvPr id="10968" name="Google Shape;10968;p7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9"/>
          <p:cNvGrpSpPr/>
          <p:nvPr/>
        </p:nvGrpSpPr>
        <p:grpSpPr>
          <a:xfrm>
            <a:off x="3082542" y="3843949"/>
            <a:ext cx="353557" cy="353557"/>
            <a:chOff x="-31164450" y="2657050"/>
            <a:chExt cx="291425" cy="291425"/>
          </a:xfrm>
        </p:grpSpPr>
        <p:sp>
          <p:nvSpPr>
            <p:cNvPr id="10972" name="Google Shape;10972;p7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6" name="Google Shape;10976;p79"/>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7" name="Google Shape;10977;p79"/>
          <p:cNvGrpSpPr/>
          <p:nvPr/>
        </p:nvGrpSpPr>
        <p:grpSpPr>
          <a:xfrm>
            <a:off x="2632987" y="1535178"/>
            <a:ext cx="358349" cy="354285"/>
            <a:chOff x="-34421275" y="1912725"/>
            <a:chExt cx="295375" cy="292025"/>
          </a:xfrm>
        </p:grpSpPr>
        <p:sp>
          <p:nvSpPr>
            <p:cNvPr id="10978" name="Google Shape;10978;p7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79"/>
          <p:cNvGrpSpPr/>
          <p:nvPr/>
        </p:nvGrpSpPr>
        <p:grpSpPr>
          <a:xfrm>
            <a:off x="2632032" y="1993093"/>
            <a:ext cx="360260" cy="355498"/>
            <a:chOff x="-34418125" y="2271100"/>
            <a:chExt cx="296950" cy="293025"/>
          </a:xfrm>
        </p:grpSpPr>
        <p:sp>
          <p:nvSpPr>
            <p:cNvPr id="10981" name="Google Shape;10981;p7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79"/>
          <p:cNvGrpSpPr/>
          <p:nvPr/>
        </p:nvGrpSpPr>
        <p:grpSpPr>
          <a:xfrm>
            <a:off x="2632987" y="2449119"/>
            <a:ext cx="358349" cy="353587"/>
            <a:chOff x="-34421275" y="2631050"/>
            <a:chExt cx="295375" cy="291450"/>
          </a:xfrm>
        </p:grpSpPr>
        <p:sp>
          <p:nvSpPr>
            <p:cNvPr id="10987" name="Google Shape;10987;p7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1" name="Google Shape;10991;p79"/>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4" name="Google Shape;10994;p79"/>
          <p:cNvGrpSpPr/>
          <p:nvPr/>
        </p:nvGrpSpPr>
        <p:grpSpPr>
          <a:xfrm>
            <a:off x="3537620" y="2915837"/>
            <a:ext cx="353587" cy="352617"/>
            <a:chOff x="-30805300" y="1938725"/>
            <a:chExt cx="291450" cy="290650"/>
          </a:xfrm>
        </p:grpSpPr>
        <p:sp>
          <p:nvSpPr>
            <p:cNvPr id="10995" name="Google Shape;10995;p7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9"/>
          <p:cNvGrpSpPr/>
          <p:nvPr/>
        </p:nvGrpSpPr>
        <p:grpSpPr>
          <a:xfrm>
            <a:off x="3538105" y="3383765"/>
            <a:ext cx="352617" cy="353193"/>
            <a:chOff x="-30805300" y="2298675"/>
            <a:chExt cx="290650" cy="291125"/>
          </a:xfrm>
        </p:grpSpPr>
        <p:sp>
          <p:nvSpPr>
            <p:cNvPr id="10998" name="Google Shape;10998;p7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9"/>
          <p:cNvGrpSpPr/>
          <p:nvPr/>
        </p:nvGrpSpPr>
        <p:grpSpPr>
          <a:xfrm>
            <a:off x="3537635" y="3843949"/>
            <a:ext cx="353557" cy="353557"/>
            <a:chOff x="-30806075" y="2657050"/>
            <a:chExt cx="291425" cy="291425"/>
          </a:xfrm>
        </p:grpSpPr>
        <p:sp>
          <p:nvSpPr>
            <p:cNvPr id="11003" name="Google Shape;11003;p7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9"/>
          <p:cNvGrpSpPr/>
          <p:nvPr/>
        </p:nvGrpSpPr>
        <p:grpSpPr>
          <a:xfrm>
            <a:off x="2639681" y="4301756"/>
            <a:ext cx="353557" cy="353557"/>
            <a:chOff x="-30064925" y="2332550"/>
            <a:chExt cx="291425" cy="291425"/>
          </a:xfrm>
        </p:grpSpPr>
        <p:sp>
          <p:nvSpPr>
            <p:cNvPr id="11007" name="Google Shape;11007;p7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79"/>
          <p:cNvGrpSpPr/>
          <p:nvPr/>
        </p:nvGrpSpPr>
        <p:grpSpPr>
          <a:xfrm>
            <a:off x="3983068" y="2911256"/>
            <a:ext cx="348855" cy="347879"/>
            <a:chOff x="2821450" y="2957850"/>
            <a:chExt cx="259275" cy="258550"/>
          </a:xfrm>
        </p:grpSpPr>
        <p:sp>
          <p:nvSpPr>
            <p:cNvPr id="11011" name="Google Shape;11011;p7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txBody>
            <a:bodyPr/>
            <a:lstStyle/>
            <a:p>
              <a:endParaRPr lang="en-US"/>
            </a:p>
          </p:txBody>
        </p:sp>
      </p:grpSp>
      <p:grpSp>
        <p:nvGrpSpPr>
          <p:cNvPr id="11014" name="Google Shape;11014;p79"/>
          <p:cNvGrpSpPr/>
          <p:nvPr/>
        </p:nvGrpSpPr>
        <p:grpSpPr>
          <a:xfrm>
            <a:off x="4858100" y="1532274"/>
            <a:ext cx="361090" cy="361090"/>
            <a:chOff x="-57970450" y="1903275"/>
            <a:chExt cx="318225" cy="318225"/>
          </a:xfrm>
        </p:grpSpPr>
        <p:sp>
          <p:nvSpPr>
            <p:cNvPr id="11015" name="Google Shape;11015;p7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9"/>
          <p:cNvGrpSpPr/>
          <p:nvPr/>
        </p:nvGrpSpPr>
        <p:grpSpPr>
          <a:xfrm>
            <a:off x="4880000" y="2008231"/>
            <a:ext cx="317290" cy="359303"/>
            <a:chOff x="-57950750" y="2296300"/>
            <a:chExt cx="279625" cy="316650"/>
          </a:xfrm>
        </p:grpSpPr>
        <p:sp>
          <p:nvSpPr>
            <p:cNvPr id="11020" name="Google Shape;11020;p7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9"/>
          <p:cNvGrpSpPr/>
          <p:nvPr/>
        </p:nvGrpSpPr>
        <p:grpSpPr>
          <a:xfrm>
            <a:off x="4858214" y="2459907"/>
            <a:ext cx="360863" cy="360211"/>
            <a:chOff x="-57969675" y="2687750"/>
            <a:chExt cx="318025" cy="317450"/>
          </a:xfrm>
        </p:grpSpPr>
        <p:sp>
          <p:nvSpPr>
            <p:cNvPr id="11025" name="Google Shape;11025;p7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9"/>
          <p:cNvGrpSpPr/>
          <p:nvPr/>
        </p:nvGrpSpPr>
        <p:grpSpPr>
          <a:xfrm>
            <a:off x="7067397" y="1532274"/>
            <a:ext cx="363785" cy="361090"/>
            <a:chOff x="-56012425" y="1903275"/>
            <a:chExt cx="320600" cy="318225"/>
          </a:xfrm>
        </p:grpSpPr>
        <p:sp>
          <p:nvSpPr>
            <p:cNvPr id="11030" name="Google Shape;11030;p7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79"/>
          <p:cNvGrpSpPr/>
          <p:nvPr/>
        </p:nvGrpSpPr>
        <p:grpSpPr>
          <a:xfrm>
            <a:off x="7068290" y="2006443"/>
            <a:ext cx="361998" cy="361998"/>
            <a:chOff x="-56010850" y="2294725"/>
            <a:chExt cx="319025" cy="319025"/>
          </a:xfrm>
        </p:grpSpPr>
        <p:sp>
          <p:nvSpPr>
            <p:cNvPr id="11033" name="Google Shape;11033;p7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79"/>
          <p:cNvGrpSpPr/>
          <p:nvPr/>
        </p:nvGrpSpPr>
        <p:grpSpPr>
          <a:xfrm>
            <a:off x="7068305" y="2459027"/>
            <a:ext cx="361969" cy="361090"/>
            <a:chOff x="-56010050" y="2686975"/>
            <a:chExt cx="319000" cy="318225"/>
          </a:xfrm>
        </p:grpSpPr>
        <p:sp>
          <p:nvSpPr>
            <p:cNvPr id="11038" name="Google Shape;11038;p7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9"/>
          <p:cNvGrpSpPr/>
          <p:nvPr/>
        </p:nvGrpSpPr>
        <p:grpSpPr>
          <a:xfrm>
            <a:off x="5753801" y="2911936"/>
            <a:ext cx="361998" cy="361090"/>
            <a:chOff x="-54081175" y="1903275"/>
            <a:chExt cx="319025" cy="318225"/>
          </a:xfrm>
        </p:grpSpPr>
        <p:sp>
          <p:nvSpPr>
            <p:cNvPr id="11043" name="Google Shape;11043;p7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79"/>
          <p:cNvGrpSpPr/>
          <p:nvPr/>
        </p:nvGrpSpPr>
        <p:grpSpPr>
          <a:xfrm>
            <a:off x="5776154" y="3365399"/>
            <a:ext cx="317290" cy="360211"/>
            <a:chOff x="-54063050" y="2296300"/>
            <a:chExt cx="279625" cy="317450"/>
          </a:xfrm>
        </p:grpSpPr>
        <p:sp>
          <p:nvSpPr>
            <p:cNvPr id="11046" name="Google Shape;11046;p7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9"/>
          <p:cNvGrpSpPr/>
          <p:nvPr/>
        </p:nvGrpSpPr>
        <p:grpSpPr>
          <a:xfrm>
            <a:off x="5776154" y="3829461"/>
            <a:ext cx="317290" cy="361033"/>
            <a:chOff x="-54061475" y="2685450"/>
            <a:chExt cx="279625" cy="318175"/>
          </a:xfrm>
        </p:grpSpPr>
        <p:sp>
          <p:nvSpPr>
            <p:cNvPr id="11051" name="Google Shape;11051;p7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79"/>
          <p:cNvGrpSpPr/>
          <p:nvPr/>
        </p:nvGrpSpPr>
        <p:grpSpPr>
          <a:xfrm>
            <a:off x="8029690" y="2921780"/>
            <a:ext cx="275278" cy="361969"/>
            <a:chOff x="-52074300" y="1911950"/>
            <a:chExt cx="242600" cy="319000"/>
          </a:xfrm>
        </p:grpSpPr>
        <p:sp>
          <p:nvSpPr>
            <p:cNvPr id="11056" name="Google Shape;11056;p7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9"/>
          <p:cNvGrpSpPr/>
          <p:nvPr/>
        </p:nvGrpSpPr>
        <p:grpSpPr>
          <a:xfrm>
            <a:off x="5287689" y="1533182"/>
            <a:ext cx="361998" cy="361090"/>
            <a:chOff x="-57578225" y="1904075"/>
            <a:chExt cx="319025" cy="318225"/>
          </a:xfrm>
        </p:grpSpPr>
        <p:sp>
          <p:nvSpPr>
            <p:cNvPr id="11061" name="Google Shape;11061;p7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9"/>
          <p:cNvGrpSpPr/>
          <p:nvPr/>
        </p:nvGrpSpPr>
        <p:grpSpPr>
          <a:xfrm>
            <a:off x="5310042" y="2006443"/>
            <a:ext cx="317290" cy="361090"/>
            <a:chOff x="-57558525" y="2294725"/>
            <a:chExt cx="279625" cy="318225"/>
          </a:xfrm>
        </p:grpSpPr>
        <p:sp>
          <p:nvSpPr>
            <p:cNvPr id="11066" name="Google Shape;11066;p7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79"/>
          <p:cNvGrpSpPr/>
          <p:nvPr/>
        </p:nvGrpSpPr>
        <p:grpSpPr>
          <a:xfrm>
            <a:off x="5285901" y="2459027"/>
            <a:ext cx="365572" cy="361969"/>
            <a:chOff x="-57579800" y="2686975"/>
            <a:chExt cx="322175" cy="319000"/>
          </a:xfrm>
        </p:grpSpPr>
        <p:sp>
          <p:nvSpPr>
            <p:cNvPr id="11072" name="Google Shape;11072;p7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79"/>
          <p:cNvGrpSpPr/>
          <p:nvPr/>
        </p:nvGrpSpPr>
        <p:grpSpPr>
          <a:xfrm>
            <a:off x="7510682" y="2006443"/>
            <a:ext cx="367359" cy="361090"/>
            <a:chOff x="-55620975" y="2294725"/>
            <a:chExt cx="323750" cy="318225"/>
          </a:xfrm>
        </p:grpSpPr>
        <p:sp>
          <p:nvSpPr>
            <p:cNvPr id="11075" name="Google Shape;11075;p7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79"/>
          <p:cNvGrpSpPr/>
          <p:nvPr/>
        </p:nvGrpSpPr>
        <p:grpSpPr>
          <a:xfrm>
            <a:off x="7512923" y="2458942"/>
            <a:ext cx="362877" cy="361175"/>
            <a:chOff x="-55620175" y="2686900"/>
            <a:chExt cx="319800" cy="318300"/>
          </a:xfrm>
        </p:grpSpPr>
        <p:sp>
          <p:nvSpPr>
            <p:cNvPr id="11082" name="Google Shape;11082;p7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9"/>
          <p:cNvGrpSpPr/>
          <p:nvPr/>
        </p:nvGrpSpPr>
        <p:grpSpPr>
          <a:xfrm>
            <a:off x="6198887" y="2911936"/>
            <a:ext cx="361969" cy="361090"/>
            <a:chOff x="-53690500" y="1903275"/>
            <a:chExt cx="319000" cy="318225"/>
          </a:xfrm>
        </p:grpSpPr>
        <p:sp>
          <p:nvSpPr>
            <p:cNvPr id="11087" name="Google Shape;11087;p7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9"/>
          <p:cNvGrpSpPr/>
          <p:nvPr/>
        </p:nvGrpSpPr>
        <p:grpSpPr>
          <a:xfrm>
            <a:off x="6221226" y="3365399"/>
            <a:ext cx="317290" cy="359303"/>
            <a:chOff x="-53670800" y="2296300"/>
            <a:chExt cx="279625" cy="316650"/>
          </a:xfrm>
        </p:grpSpPr>
        <p:sp>
          <p:nvSpPr>
            <p:cNvPr id="11092" name="Google Shape;11092;p7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9"/>
          <p:cNvGrpSpPr/>
          <p:nvPr/>
        </p:nvGrpSpPr>
        <p:grpSpPr>
          <a:xfrm>
            <a:off x="6198887" y="3830738"/>
            <a:ext cx="361969" cy="361544"/>
            <a:chOff x="-53690500" y="2686575"/>
            <a:chExt cx="319000" cy="318625"/>
          </a:xfrm>
        </p:grpSpPr>
        <p:sp>
          <p:nvSpPr>
            <p:cNvPr id="11097" name="Google Shape;11097;p7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79"/>
          <p:cNvGrpSpPr/>
          <p:nvPr/>
        </p:nvGrpSpPr>
        <p:grpSpPr>
          <a:xfrm>
            <a:off x="8008669" y="3373598"/>
            <a:ext cx="317319" cy="360948"/>
            <a:chOff x="-52092425" y="2303525"/>
            <a:chExt cx="279650" cy="318100"/>
          </a:xfrm>
        </p:grpSpPr>
        <p:sp>
          <p:nvSpPr>
            <p:cNvPr id="11102" name="Google Shape;11102;p7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79"/>
          <p:cNvGrpSpPr/>
          <p:nvPr/>
        </p:nvGrpSpPr>
        <p:grpSpPr>
          <a:xfrm>
            <a:off x="5727728" y="1534061"/>
            <a:ext cx="363756" cy="361090"/>
            <a:chOff x="-57189125" y="1904850"/>
            <a:chExt cx="320575" cy="318225"/>
          </a:xfrm>
        </p:grpSpPr>
        <p:sp>
          <p:nvSpPr>
            <p:cNvPr id="11108" name="Google Shape;11108;p7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79"/>
          <p:cNvGrpSpPr/>
          <p:nvPr/>
        </p:nvGrpSpPr>
        <p:grpSpPr>
          <a:xfrm>
            <a:off x="5728621" y="2028797"/>
            <a:ext cx="361969" cy="316411"/>
            <a:chOff x="-57187550" y="2314425"/>
            <a:chExt cx="319000" cy="278850"/>
          </a:xfrm>
        </p:grpSpPr>
        <p:sp>
          <p:nvSpPr>
            <p:cNvPr id="11114" name="Google Shape;11114;p7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79"/>
          <p:cNvGrpSpPr/>
          <p:nvPr/>
        </p:nvGrpSpPr>
        <p:grpSpPr>
          <a:xfrm>
            <a:off x="5745585" y="2458346"/>
            <a:ext cx="328042" cy="361771"/>
            <a:chOff x="-57172600" y="2686375"/>
            <a:chExt cx="289100" cy="318825"/>
          </a:xfrm>
        </p:grpSpPr>
        <p:sp>
          <p:nvSpPr>
            <p:cNvPr id="11119" name="Google Shape;11119;p7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79"/>
          <p:cNvGrpSpPr/>
          <p:nvPr/>
        </p:nvGrpSpPr>
        <p:grpSpPr>
          <a:xfrm>
            <a:off x="7958434" y="1532274"/>
            <a:ext cx="361090" cy="359303"/>
            <a:chOff x="-55225575" y="1903275"/>
            <a:chExt cx="318225" cy="316650"/>
          </a:xfrm>
        </p:grpSpPr>
        <p:sp>
          <p:nvSpPr>
            <p:cNvPr id="11122" name="Google Shape;11122;p7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9"/>
          <p:cNvGrpSpPr/>
          <p:nvPr/>
        </p:nvGrpSpPr>
        <p:grpSpPr>
          <a:xfrm>
            <a:off x="7969611" y="2008231"/>
            <a:ext cx="338736" cy="359303"/>
            <a:chOff x="-55217700" y="2296300"/>
            <a:chExt cx="298525" cy="316650"/>
          </a:xfrm>
        </p:grpSpPr>
        <p:sp>
          <p:nvSpPr>
            <p:cNvPr id="11128" name="Google Shape;11128;p7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79"/>
          <p:cNvGrpSpPr/>
          <p:nvPr/>
        </p:nvGrpSpPr>
        <p:grpSpPr>
          <a:xfrm>
            <a:off x="7957541" y="2460814"/>
            <a:ext cx="362877" cy="359303"/>
            <a:chOff x="-55229525" y="2688550"/>
            <a:chExt cx="319800" cy="316650"/>
          </a:xfrm>
        </p:grpSpPr>
        <p:sp>
          <p:nvSpPr>
            <p:cNvPr id="11133" name="Google Shape;11133;p7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9"/>
          <p:cNvGrpSpPr/>
          <p:nvPr/>
        </p:nvGrpSpPr>
        <p:grpSpPr>
          <a:xfrm>
            <a:off x="6653760" y="2911936"/>
            <a:ext cx="338765" cy="361090"/>
            <a:chOff x="-53288825" y="1903275"/>
            <a:chExt cx="298550" cy="318225"/>
          </a:xfrm>
        </p:grpSpPr>
        <p:sp>
          <p:nvSpPr>
            <p:cNvPr id="11138" name="Google Shape;11138;p7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79"/>
          <p:cNvGrpSpPr/>
          <p:nvPr/>
        </p:nvGrpSpPr>
        <p:grpSpPr>
          <a:xfrm>
            <a:off x="6642143" y="3363612"/>
            <a:ext cx="361998" cy="361090"/>
            <a:chOff x="-53299850" y="2294725"/>
            <a:chExt cx="319025" cy="318225"/>
          </a:xfrm>
        </p:grpSpPr>
        <p:sp>
          <p:nvSpPr>
            <p:cNvPr id="11142" name="Google Shape;11142;p7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9"/>
          <p:cNvGrpSpPr/>
          <p:nvPr/>
        </p:nvGrpSpPr>
        <p:grpSpPr>
          <a:xfrm>
            <a:off x="6664936" y="3832071"/>
            <a:ext cx="316411" cy="360211"/>
            <a:chOff x="-53278575" y="2687750"/>
            <a:chExt cx="278850" cy="317450"/>
          </a:xfrm>
        </p:grpSpPr>
        <p:sp>
          <p:nvSpPr>
            <p:cNvPr id="11145" name="Google Shape;11145;p7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9"/>
          <p:cNvGrpSpPr/>
          <p:nvPr/>
        </p:nvGrpSpPr>
        <p:grpSpPr>
          <a:xfrm>
            <a:off x="7986330" y="3831759"/>
            <a:ext cx="361998" cy="362310"/>
            <a:chOff x="-52101875" y="2687475"/>
            <a:chExt cx="319025" cy="319300"/>
          </a:xfrm>
        </p:grpSpPr>
        <p:sp>
          <p:nvSpPr>
            <p:cNvPr id="11150" name="Google Shape;11150;p7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9"/>
          <p:cNvGrpSpPr/>
          <p:nvPr/>
        </p:nvGrpSpPr>
        <p:grpSpPr>
          <a:xfrm>
            <a:off x="6201079" y="1533182"/>
            <a:ext cx="317290" cy="361090"/>
            <a:chOff x="-56774050" y="1904075"/>
            <a:chExt cx="279625" cy="318225"/>
          </a:xfrm>
        </p:grpSpPr>
        <p:sp>
          <p:nvSpPr>
            <p:cNvPr id="11155" name="Google Shape;11155;p7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79"/>
          <p:cNvGrpSpPr/>
          <p:nvPr/>
        </p:nvGrpSpPr>
        <p:grpSpPr>
          <a:xfrm>
            <a:off x="6201079" y="2006443"/>
            <a:ext cx="317290" cy="361090"/>
            <a:chOff x="-56774850" y="2294725"/>
            <a:chExt cx="279625" cy="318225"/>
          </a:xfrm>
        </p:grpSpPr>
        <p:sp>
          <p:nvSpPr>
            <p:cNvPr id="11158" name="Google Shape;11158;p7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9"/>
          <p:cNvGrpSpPr/>
          <p:nvPr/>
        </p:nvGrpSpPr>
        <p:grpSpPr>
          <a:xfrm>
            <a:off x="6222086" y="2459027"/>
            <a:ext cx="275278" cy="360182"/>
            <a:chOff x="-56756725" y="2686975"/>
            <a:chExt cx="242600" cy="317425"/>
          </a:xfrm>
        </p:grpSpPr>
        <p:sp>
          <p:nvSpPr>
            <p:cNvPr id="11162" name="Google Shape;11162;p7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9"/>
          <p:cNvGrpSpPr/>
          <p:nvPr/>
        </p:nvGrpSpPr>
        <p:grpSpPr>
          <a:xfrm>
            <a:off x="4870518" y="2911936"/>
            <a:ext cx="337346" cy="361998"/>
            <a:chOff x="-54826975" y="1903275"/>
            <a:chExt cx="297300" cy="319025"/>
          </a:xfrm>
        </p:grpSpPr>
        <p:sp>
          <p:nvSpPr>
            <p:cNvPr id="11166" name="Google Shape;11166;p7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9"/>
          <p:cNvGrpSpPr/>
          <p:nvPr/>
        </p:nvGrpSpPr>
        <p:grpSpPr>
          <a:xfrm>
            <a:off x="4858206" y="3365399"/>
            <a:ext cx="361969" cy="359274"/>
            <a:chOff x="-54836500" y="2296300"/>
            <a:chExt cx="319000" cy="316625"/>
          </a:xfrm>
        </p:grpSpPr>
        <p:sp>
          <p:nvSpPr>
            <p:cNvPr id="11170" name="Google Shape;11170;p7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9"/>
          <p:cNvGrpSpPr/>
          <p:nvPr/>
        </p:nvGrpSpPr>
        <p:grpSpPr>
          <a:xfrm>
            <a:off x="4879652" y="3832071"/>
            <a:ext cx="319078" cy="361090"/>
            <a:chOff x="-54817600" y="2687750"/>
            <a:chExt cx="281200" cy="318225"/>
          </a:xfrm>
        </p:grpSpPr>
        <p:sp>
          <p:nvSpPr>
            <p:cNvPr id="11175" name="Google Shape;11175;p7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79"/>
          <p:cNvGrpSpPr/>
          <p:nvPr/>
        </p:nvGrpSpPr>
        <p:grpSpPr>
          <a:xfrm>
            <a:off x="7110476" y="2911936"/>
            <a:ext cx="317290" cy="359303"/>
            <a:chOff x="-52887125" y="1903275"/>
            <a:chExt cx="279625" cy="316650"/>
          </a:xfrm>
        </p:grpSpPr>
        <p:sp>
          <p:nvSpPr>
            <p:cNvPr id="11180" name="Google Shape;11180;p7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9"/>
          <p:cNvGrpSpPr/>
          <p:nvPr/>
        </p:nvGrpSpPr>
        <p:grpSpPr>
          <a:xfrm>
            <a:off x="7089030" y="3362733"/>
            <a:ext cx="360182" cy="361969"/>
            <a:chOff x="-52906025" y="2293950"/>
            <a:chExt cx="317425" cy="319000"/>
          </a:xfrm>
        </p:grpSpPr>
        <p:sp>
          <p:nvSpPr>
            <p:cNvPr id="11183" name="Google Shape;11183;p7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9"/>
          <p:cNvGrpSpPr/>
          <p:nvPr/>
        </p:nvGrpSpPr>
        <p:grpSpPr>
          <a:xfrm>
            <a:off x="7110476" y="3831192"/>
            <a:ext cx="317290" cy="361090"/>
            <a:chOff x="-52887125" y="2686975"/>
            <a:chExt cx="279625" cy="318225"/>
          </a:xfrm>
        </p:grpSpPr>
        <p:sp>
          <p:nvSpPr>
            <p:cNvPr id="11187" name="Google Shape;11187;p7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9"/>
          <p:cNvGrpSpPr/>
          <p:nvPr/>
        </p:nvGrpSpPr>
        <p:grpSpPr>
          <a:xfrm>
            <a:off x="6220848" y="4290810"/>
            <a:ext cx="318170" cy="359303"/>
            <a:chOff x="-51722225" y="1915100"/>
            <a:chExt cx="280400" cy="316650"/>
          </a:xfrm>
        </p:grpSpPr>
        <p:sp>
          <p:nvSpPr>
            <p:cNvPr id="11192" name="Google Shape;11192;p7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79"/>
          <p:cNvGrpSpPr/>
          <p:nvPr/>
        </p:nvGrpSpPr>
        <p:grpSpPr>
          <a:xfrm>
            <a:off x="6616678" y="1531508"/>
            <a:ext cx="370905" cy="360976"/>
            <a:chOff x="-56407800" y="1902600"/>
            <a:chExt cx="326875" cy="318125"/>
          </a:xfrm>
        </p:grpSpPr>
        <p:sp>
          <p:nvSpPr>
            <p:cNvPr id="11197" name="Google Shape;11197;p7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9"/>
          <p:cNvGrpSpPr/>
          <p:nvPr/>
        </p:nvGrpSpPr>
        <p:grpSpPr>
          <a:xfrm>
            <a:off x="6622479" y="2018074"/>
            <a:ext cx="359303" cy="338736"/>
            <a:chOff x="-56401500" y="2304975"/>
            <a:chExt cx="316650" cy="298525"/>
          </a:xfrm>
        </p:grpSpPr>
        <p:sp>
          <p:nvSpPr>
            <p:cNvPr id="11201" name="Google Shape;11201;p7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9"/>
          <p:cNvGrpSpPr/>
          <p:nvPr/>
        </p:nvGrpSpPr>
        <p:grpSpPr>
          <a:xfrm>
            <a:off x="5328863" y="2910149"/>
            <a:ext cx="319985" cy="361090"/>
            <a:chOff x="-54426150" y="1901700"/>
            <a:chExt cx="282000" cy="318225"/>
          </a:xfrm>
        </p:grpSpPr>
        <p:sp>
          <p:nvSpPr>
            <p:cNvPr id="11206" name="Google Shape;11206;p7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9"/>
          <p:cNvGrpSpPr/>
          <p:nvPr/>
        </p:nvGrpSpPr>
        <p:grpSpPr>
          <a:xfrm>
            <a:off x="5328863" y="3363612"/>
            <a:ext cx="319985" cy="361998"/>
            <a:chOff x="-54426150" y="2294725"/>
            <a:chExt cx="282000" cy="319025"/>
          </a:xfrm>
        </p:grpSpPr>
        <p:sp>
          <p:nvSpPr>
            <p:cNvPr id="11211" name="Google Shape;11211;p7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79"/>
          <p:cNvGrpSpPr/>
          <p:nvPr/>
        </p:nvGrpSpPr>
        <p:grpSpPr>
          <a:xfrm>
            <a:off x="5327076" y="3831192"/>
            <a:ext cx="323560" cy="361969"/>
            <a:chOff x="-54427725" y="2686975"/>
            <a:chExt cx="285150" cy="319000"/>
          </a:xfrm>
        </p:grpSpPr>
        <p:sp>
          <p:nvSpPr>
            <p:cNvPr id="11217" name="Google Shape;11217;p7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79"/>
          <p:cNvGrpSpPr/>
          <p:nvPr/>
        </p:nvGrpSpPr>
        <p:grpSpPr>
          <a:xfrm>
            <a:off x="7533634" y="2912163"/>
            <a:ext cx="359303" cy="359984"/>
            <a:chOff x="-52513800" y="1903475"/>
            <a:chExt cx="316650" cy="317250"/>
          </a:xfrm>
        </p:grpSpPr>
        <p:sp>
          <p:nvSpPr>
            <p:cNvPr id="11223" name="Google Shape;11223;p7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79"/>
          <p:cNvGrpSpPr/>
          <p:nvPr/>
        </p:nvGrpSpPr>
        <p:grpSpPr>
          <a:xfrm>
            <a:off x="7543464" y="3364520"/>
            <a:ext cx="339644" cy="360182"/>
            <a:chOff x="-52505925" y="2295525"/>
            <a:chExt cx="299325" cy="317425"/>
          </a:xfrm>
        </p:grpSpPr>
        <p:sp>
          <p:nvSpPr>
            <p:cNvPr id="11226" name="Google Shape;11226;p7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79"/>
          <p:cNvGrpSpPr/>
          <p:nvPr/>
        </p:nvGrpSpPr>
        <p:grpSpPr>
          <a:xfrm>
            <a:off x="7554641" y="3831192"/>
            <a:ext cx="317290" cy="361090"/>
            <a:chOff x="-52494100" y="2686975"/>
            <a:chExt cx="279625" cy="318225"/>
          </a:xfrm>
        </p:grpSpPr>
        <p:sp>
          <p:nvSpPr>
            <p:cNvPr id="11231" name="Google Shape;11231;p7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9"/>
          <p:cNvGrpSpPr/>
          <p:nvPr/>
        </p:nvGrpSpPr>
        <p:grpSpPr>
          <a:xfrm>
            <a:off x="6665412" y="4292135"/>
            <a:ext cx="315503" cy="361090"/>
            <a:chOff x="-51708850" y="2305750"/>
            <a:chExt cx="278050" cy="318225"/>
          </a:xfrm>
        </p:grpSpPr>
        <p:sp>
          <p:nvSpPr>
            <p:cNvPr id="11236" name="Google Shape;11236;p7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79"/>
          <p:cNvGrpSpPr/>
          <p:nvPr/>
        </p:nvGrpSpPr>
        <p:grpSpPr>
          <a:xfrm>
            <a:off x="7536807" y="1533922"/>
            <a:ext cx="319089" cy="362073"/>
            <a:chOff x="1044400" y="2917425"/>
            <a:chExt cx="248125" cy="281550"/>
          </a:xfrm>
        </p:grpSpPr>
        <p:sp>
          <p:nvSpPr>
            <p:cNvPr id="11240" name="Google Shape;11240;p7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txBody>
            <a:bodyPr/>
            <a:lstStyle/>
            <a:p>
              <a:endParaRPr lang="en-US"/>
            </a:p>
          </p:txBody>
        </p:sp>
        <p:sp>
          <p:nvSpPr>
            <p:cNvPr id="11245" name="Google Shape;11245;p7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txBody>
            <a:bodyPr/>
            <a:lstStyle/>
            <a:p>
              <a:endParaRPr lang="en-US"/>
            </a:p>
          </p:txBody>
        </p:sp>
        <p:sp>
          <p:nvSpPr>
            <p:cNvPr id="11246" name="Google Shape;11246;p7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txBody>
            <a:bodyPr/>
            <a:lstStyle/>
            <a:p>
              <a:endParaRPr lang="en-US"/>
            </a:p>
          </p:txBody>
        </p:sp>
        <p:sp>
          <p:nvSpPr>
            <p:cNvPr id="11247" name="Google Shape;11247;p7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9" name="Google Shape;11249;p79"/>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sp>
        <p:nvSpPr>
          <p:cNvPr id="702" name="Google Shape;702;p31"/>
          <p:cNvSpPr txBox="1">
            <a:spLocks noGrp="1"/>
          </p:cNvSpPr>
          <p:nvPr>
            <p:ph type="title"/>
          </p:nvPr>
        </p:nvSpPr>
        <p:spPr>
          <a:xfrm>
            <a:off x="793373" y="558866"/>
            <a:ext cx="2710417" cy="5736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Objectives</a:t>
            </a:r>
            <a:endParaRPr dirty="0"/>
          </a:p>
        </p:txBody>
      </p:sp>
      <p:sp>
        <p:nvSpPr>
          <p:cNvPr id="703" name="Google Shape;703;p31"/>
          <p:cNvSpPr txBox="1">
            <a:spLocks noGrp="1"/>
          </p:cNvSpPr>
          <p:nvPr>
            <p:ph type="body" idx="1"/>
          </p:nvPr>
        </p:nvSpPr>
        <p:spPr>
          <a:xfrm>
            <a:off x="775733" y="1132552"/>
            <a:ext cx="6691867" cy="3436494"/>
          </a:xfrm>
          <a:prstGeom prst="rect">
            <a:avLst/>
          </a:prstGeom>
        </p:spPr>
        <p:txBody>
          <a:bodyPr spcFirstLastPara="1" wrap="square" lIns="91425" tIns="91425" rIns="91425" bIns="91425" anchor="t" anchorCtr="0">
            <a:noAutofit/>
          </a:bodyPr>
          <a:lstStyle/>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Identification most suitable Machine learning algorithms for ADHD for performance improvement (SDG 3, 17)</a:t>
            </a:r>
          </a:p>
          <a:p>
            <a:pPr marL="139700" indent="0" rtl="0">
              <a:buNone/>
            </a:pPr>
            <a:endPar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Collaboration with healthcare institutions, neurologists, and experts to gain insights, enhance the model, and share the knowledge for the broader medical community’s benefit.</a:t>
            </a:r>
          </a:p>
        </p:txBody>
      </p:sp>
      <p:grpSp>
        <p:nvGrpSpPr>
          <p:cNvPr id="713" name="Google Shape;713;p31"/>
          <p:cNvGrpSpPr/>
          <p:nvPr/>
        </p:nvGrpSpPr>
        <p:grpSpPr>
          <a:xfrm rot="10800000" flipV="1">
            <a:off x="8121491" y="4570753"/>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491" y="0"/>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839;p35">
            <a:extLst>
              <a:ext uri="{FF2B5EF4-FFF2-40B4-BE49-F238E27FC236}">
                <a16:creationId xmlns:a16="http://schemas.microsoft.com/office/drawing/2014/main" id="{566C5FCC-95C7-7598-2C1F-13FB8D6EEEAD}"/>
              </a:ext>
            </a:extLst>
          </p:cNvPr>
          <p:cNvGrpSpPr/>
          <p:nvPr/>
        </p:nvGrpSpPr>
        <p:grpSpPr>
          <a:xfrm rot="16200000">
            <a:off x="1575972" y="349643"/>
            <a:ext cx="51703" cy="1426723"/>
            <a:chOff x="4524300" y="1013625"/>
            <a:chExt cx="95400" cy="3116250"/>
          </a:xfrm>
        </p:grpSpPr>
        <p:sp>
          <p:nvSpPr>
            <p:cNvPr id="3" name="Google Shape;840;p35">
              <a:extLst>
                <a:ext uri="{FF2B5EF4-FFF2-40B4-BE49-F238E27FC236}">
                  <a16:creationId xmlns:a16="http://schemas.microsoft.com/office/drawing/2014/main" id="{5CE69011-3891-0175-06CF-D2EA00945655}"/>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1;p35">
              <a:extLst>
                <a:ext uri="{FF2B5EF4-FFF2-40B4-BE49-F238E27FC236}">
                  <a16:creationId xmlns:a16="http://schemas.microsoft.com/office/drawing/2014/main" id="{81ACAE94-7F4F-E35F-F19B-9B30196B2E95}"/>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42;p35">
              <a:extLst>
                <a:ext uri="{FF2B5EF4-FFF2-40B4-BE49-F238E27FC236}">
                  <a16:creationId xmlns:a16="http://schemas.microsoft.com/office/drawing/2014/main" id="{CF50F719-1837-30AB-2663-20AEBEEB7911}"/>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43;p35">
              <a:extLst>
                <a:ext uri="{FF2B5EF4-FFF2-40B4-BE49-F238E27FC236}">
                  <a16:creationId xmlns:a16="http://schemas.microsoft.com/office/drawing/2014/main" id="{CB95CEE1-E13D-8F46-C75C-6FBF0D1D4AAC}"/>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4;p35">
              <a:extLst>
                <a:ext uri="{FF2B5EF4-FFF2-40B4-BE49-F238E27FC236}">
                  <a16:creationId xmlns:a16="http://schemas.microsoft.com/office/drawing/2014/main" id="{AAB723A3-A47C-459C-C911-AAEBB1035E1A}"/>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5;p35">
              <a:extLst>
                <a:ext uri="{FF2B5EF4-FFF2-40B4-BE49-F238E27FC236}">
                  <a16:creationId xmlns:a16="http://schemas.microsoft.com/office/drawing/2014/main" id="{DCEE451C-7338-8A94-D47B-89A3F4C46A67}"/>
                </a:ext>
              </a:extLst>
            </p:cNvPr>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Picture 8">
            <a:extLst>
              <a:ext uri="{FF2B5EF4-FFF2-40B4-BE49-F238E27FC236}">
                <a16:creationId xmlns:a16="http://schemas.microsoft.com/office/drawing/2014/main" id="{86E58265-685C-B519-216E-955421A03A8F}"/>
              </a:ext>
            </a:extLst>
          </p:cNvPr>
          <p:cNvPicPr>
            <a:picLocks noChangeAspect="1"/>
          </p:cNvPicPr>
          <p:nvPr/>
        </p:nvPicPr>
        <p:blipFill>
          <a:blip r:embed="rId3">
            <a:alphaModFix amt="85000"/>
          </a:blip>
          <a:stretch>
            <a:fillRect/>
          </a:stretch>
        </p:blipFill>
        <p:spPr>
          <a:xfrm>
            <a:off x="132291" y="2411887"/>
            <a:ext cx="2377440" cy="2377440"/>
          </a:xfrm>
          <a:prstGeom prst="rect">
            <a:avLst/>
          </a:prstGeom>
        </p:spPr>
      </p:pic>
    </p:spTree>
    <p:extLst>
      <p:ext uri="{BB962C8B-B14F-4D97-AF65-F5344CB8AC3E}">
        <p14:creationId xmlns:p14="http://schemas.microsoft.com/office/powerpoint/2010/main" val="8780840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53"/>
        <p:cNvGrpSpPr/>
        <p:nvPr/>
      </p:nvGrpSpPr>
      <p:grpSpPr>
        <a:xfrm>
          <a:off x="0" y="0"/>
          <a:ext cx="0" cy="0"/>
          <a:chOff x="0" y="0"/>
          <a:chExt cx="0" cy="0"/>
        </a:xfrm>
      </p:grpSpPr>
      <p:sp>
        <p:nvSpPr>
          <p:cNvPr id="11254" name="Google Shape;11254;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55" name="Google Shape;11255;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256" name="Google Shape;11256;p80"/>
          <p:cNvGrpSpPr/>
          <p:nvPr/>
        </p:nvGrpSpPr>
        <p:grpSpPr>
          <a:xfrm>
            <a:off x="889109" y="1531603"/>
            <a:ext cx="278288" cy="357036"/>
            <a:chOff x="-50489600" y="1947400"/>
            <a:chExt cx="233150" cy="299125"/>
          </a:xfrm>
        </p:grpSpPr>
        <p:sp>
          <p:nvSpPr>
            <p:cNvPr id="11257" name="Google Shape;11257;p8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0"/>
          <p:cNvGrpSpPr/>
          <p:nvPr/>
        </p:nvGrpSpPr>
        <p:grpSpPr>
          <a:xfrm>
            <a:off x="849616" y="1986560"/>
            <a:ext cx="357274" cy="358199"/>
            <a:chOff x="-50523475" y="2316000"/>
            <a:chExt cx="299325" cy="300100"/>
          </a:xfrm>
        </p:grpSpPr>
        <p:sp>
          <p:nvSpPr>
            <p:cNvPr id="11260" name="Google Shape;11260;p8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0"/>
          <p:cNvGrpSpPr/>
          <p:nvPr/>
        </p:nvGrpSpPr>
        <p:grpSpPr>
          <a:xfrm>
            <a:off x="848213" y="2435869"/>
            <a:ext cx="360079" cy="357304"/>
            <a:chOff x="-50524250" y="2686150"/>
            <a:chExt cx="301675" cy="299350"/>
          </a:xfrm>
        </p:grpSpPr>
        <p:sp>
          <p:nvSpPr>
            <p:cNvPr id="11263" name="Google Shape;11263;p8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80"/>
          <p:cNvGrpSpPr/>
          <p:nvPr/>
        </p:nvGrpSpPr>
        <p:grpSpPr>
          <a:xfrm>
            <a:off x="3070976" y="1561682"/>
            <a:ext cx="358199" cy="359154"/>
            <a:chOff x="-48633950" y="1972600"/>
            <a:chExt cx="300100" cy="300900"/>
          </a:xfrm>
        </p:grpSpPr>
        <p:sp>
          <p:nvSpPr>
            <p:cNvPr id="11270" name="Google Shape;11270;p8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80"/>
          <p:cNvGrpSpPr/>
          <p:nvPr/>
        </p:nvGrpSpPr>
        <p:grpSpPr>
          <a:xfrm>
            <a:off x="3070499" y="2017593"/>
            <a:ext cx="359154" cy="361004"/>
            <a:chOff x="-48634750" y="2342000"/>
            <a:chExt cx="300900" cy="302450"/>
          </a:xfrm>
        </p:grpSpPr>
        <p:sp>
          <p:nvSpPr>
            <p:cNvPr id="11273" name="Google Shape;11273;p8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0"/>
          <p:cNvGrpSpPr/>
          <p:nvPr/>
        </p:nvGrpSpPr>
        <p:grpSpPr>
          <a:xfrm>
            <a:off x="3071439" y="2465977"/>
            <a:ext cx="357274" cy="357274"/>
            <a:chOff x="-48633175" y="2711375"/>
            <a:chExt cx="299325" cy="299325"/>
          </a:xfrm>
        </p:grpSpPr>
        <p:sp>
          <p:nvSpPr>
            <p:cNvPr id="11282" name="Google Shape;11282;p8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0"/>
          <p:cNvGrpSpPr/>
          <p:nvPr/>
        </p:nvGrpSpPr>
        <p:grpSpPr>
          <a:xfrm>
            <a:off x="1757928" y="2917929"/>
            <a:ext cx="314006" cy="358229"/>
            <a:chOff x="-46753100" y="1965500"/>
            <a:chExt cx="263075" cy="300125"/>
          </a:xfrm>
        </p:grpSpPr>
        <p:sp>
          <p:nvSpPr>
            <p:cNvPr id="11285" name="Google Shape;11285;p8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80"/>
          <p:cNvGrpSpPr/>
          <p:nvPr/>
        </p:nvGrpSpPr>
        <p:grpSpPr>
          <a:xfrm>
            <a:off x="1735354" y="3385142"/>
            <a:ext cx="359154" cy="315916"/>
            <a:chOff x="-46772025" y="2350650"/>
            <a:chExt cx="300900" cy="264675"/>
          </a:xfrm>
        </p:grpSpPr>
        <p:sp>
          <p:nvSpPr>
            <p:cNvPr id="11288" name="Google Shape;11288;p8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80"/>
          <p:cNvGrpSpPr/>
          <p:nvPr/>
        </p:nvGrpSpPr>
        <p:grpSpPr>
          <a:xfrm>
            <a:off x="1735354" y="3819420"/>
            <a:ext cx="359154" cy="359154"/>
            <a:chOff x="-46772025" y="2701925"/>
            <a:chExt cx="300900" cy="300900"/>
          </a:xfrm>
        </p:grpSpPr>
        <p:sp>
          <p:nvSpPr>
            <p:cNvPr id="11291" name="Google Shape;11291;p8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3" name="Google Shape;11293;p80"/>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80"/>
          <p:cNvGrpSpPr/>
          <p:nvPr/>
        </p:nvGrpSpPr>
        <p:grpSpPr>
          <a:xfrm>
            <a:off x="1293035" y="1532528"/>
            <a:ext cx="358199" cy="359154"/>
            <a:chOff x="-50154075" y="1948175"/>
            <a:chExt cx="300100" cy="300900"/>
          </a:xfrm>
        </p:grpSpPr>
        <p:sp>
          <p:nvSpPr>
            <p:cNvPr id="11295" name="Google Shape;11295;p8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80"/>
          <p:cNvGrpSpPr/>
          <p:nvPr/>
        </p:nvGrpSpPr>
        <p:grpSpPr>
          <a:xfrm>
            <a:off x="1293035" y="1987485"/>
            <a:ext cx="358199" cy="358229"/>
            <a:chOff x="-50154850" y="2316775"/>
            <a:chExt cx="300100" cy="300125"/>
          </a:xfrm>
        </p:grpSpPr>
        <p:sp>
          <p:nvSpPr>
            <p:cNvPr id="11298" name="Google Shape;11298;p8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0"/>
          <p:cNvGrpSpPr/>
          <p:nvPr/>
        </p:nvGrpSpPr>
        <p:grpSpPr>
          <a:xfrm>
            <a:off x="1288813" y="2434496"/>
            <a:ext cx="366644" cy="356558"/>
            <a:chOff x="-50158000" y="2685000"/>
            <a:chExt cx="307175" cy="298725"/>
          </a:xfrm>
        </p:grpSpPr>
        <p:sp>
          <p:nvSpPr>
            <p:cNvPr id="11301" name="Google Shape;11301;p8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0"/>
          <p:cNvGrpSpPr/>
          <p:nvPr/>
        </p:nvGrpSpPr>
        <p:grpSpPr>
          <a:xfrm>
            <a:off x="3521599" y="1562607"/>
            <a:ext cx="361004" cy="358229"/>
            <a:chOff x="-48266125" y="1973375"/>
            <a:chExt cx="302450" cy="300125"/>
          </a:xfrm>
        </p:grpSpPr>
        <p:sp>
          <p:nvSpPr>
            <p:cNvPr id="11304" name="Google Shape;11304;p8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80"/>
          <p:cNvGrpSpPr/>
          <p:nvPr/>
        </p:nvGrpSpPr>
        <p:grpSpPr>
          <a:xfrm>
            <a:off x="3548844" y="2018369"/>
            <a:ext cx="306516" cy="358349"/>
            <a:chOff x="-48237000" y="2342650"/>
            <a:chExt cx="256800" cy="300225"/>
          </a:xfrm>
        </p:grpSpPr>
        <p:sp>
          <p:nvSpPr>
            <p:cNvPr id="11311" name="Google Shape;11311;p8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0"/>
          <p:cNvGrpSpPr/>
          <p:nvPr/>
        </p:nvGrpSpPr>
        <p:grpSpPr>
          <a:xfrm>
            <a:off x="2180338" y="2918646"/>
            <a:ext cx="361034" cy="355633"/>
            <a:chOff x="-46404975" y="1966100"/>
            <a:chExt cx="302475" cy="297950"/>
          </a:xfrm>
        </p:grpSpPr>
        <p:sp>
          <p:nvSpPr>
            <p:cNvPr id="11315" name="Google Shape;11315;p8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80"/>
          <p:cNvGrpSpPr/>
          <p:nvPr/>
        </p:nvGrpSpPr>
        <p:grpSpPr>
          <a:xfrm>
            <a:off x="2181740" y="3364463"/>
            <a:ext cx="358229" cy="358199"/>
            <a:chOff x="-46401050" y="2333325"/>
            <a:chExt cx="300125" cy="300100"/>
          </a:xfrm>
        </p:grpSpPr>
        <p:sp>
          <p:nvSpPr>
            <p:cNvPr id="11320" name="Google Shape;11320;p8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4" name="Google Shape;11324;p80"/>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5" name="Google Shape;11325;p80"/>
          <p:cNvGrpSpPr/>
          <p:nvPr/>
        </p:nvGrpSpPr>
        <p:grpSpPr>
          <a:xfrm>
            <a:off x="3961830" y="3374818"/>
            <a:ext cx="359154" cy="359124"/>
            <a:chOff x="-44914800" y="2342000"/>
            <a:chExt cx="300900" cy="300875"/>
          </a:xfrm>
        </p:grpSpPr>
        <p:sp>
          <p:nvSpPr>
            <p:cNvPr id="11326" name="Google Shape;11326;p8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9" name="Google Shape;11329;p80"/>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0" name="Google Shape;11330;p80"/>
          <p:cNvGrpSpPr/>
          <p:nvPr/>
        </p:nvGrpSpPr>
        <p:grpSpPr>
          <a:xfrm>
            <a:off x="1735816" y="1987336"/>
            <a:ext cx="359154" cy="357424"/>
            <a:chOff x="-49786250" y="2316650"/>
            <a:chExt cx="300900" cy="299450"/>
          </a:xfrm>
        </p:grpSpPr>
        <p:sp>
          <p:nvSpPr>
            <p:cNvPr id="11331" name="Google Shape;11331;p8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80"/>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0"/>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0" name="Google Shape;11340;p80"/>
          <p:cNvGrpSpPr/>
          <p:nvPr/>
        </p:nvGrpSpPr>
        <p:grpSpPr>
          <a:xfrm>
            <a:off x="4033144" y="2017593"/>
            <a:ext cx="230365" cy="359124"/>
            <a:chOff x="-47842400" y="2342000"/>
            <a:chExt cx="193000" cy="300875"/>
          </a:xfrm>
        </p:grpSpPr>
        <p:sp>
          <p:nvSpPr>
            <p:cNvPr id="11341" name="Google Shape;11341;p8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80"/>
          <p:cNvGrpSpPr/>
          <p:nvPr/>
        </p:nvGrpSpPr>
        <p:grpSpPr>
          <a:xfrm>
            <a:off x="3969212" y="2465052"/>
            <a:ext cx="358229" cy="359154"/>
            <a:chOff x="-47896750" y="2710600"/>
            <a:chExt cx="300125" cy="300900"/>
          </a:xfrm>
        </p:grpSpPr>
        <p:sp>
          <p:nvSpPr>
            <p:cNvPr id="11345" name="Google Shape;11345;p8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0"/>
          <p:cNvGrpSpPr/>
          <p:nvPr/>
        </p:nvGrpSpPr>
        <p:grpSpPr>
          <a:xfrm>
            <a:off x="2624852" y="2938609"/>
            <a:ext cx="359154" cy="314991"/>
            <a:chOff x="-46033225" y="1982825"/>
            <a:chExt cx="300900" cy="263900"/>
          </a:xfrm>
        </p:grpSpPr>
        <p:sp>
          <p:nvSpPr>
            <p:cNvPr id="11350" name="Google Shape;11350;p8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0"/>
          <p:cNvGrpSpPr/>
          <p:nvPr/>
        </p:nvGrpSpPr>
        <p:grpSpPr>
          <a:xfrm>
            <a:off x="2621569" y="3365866"/>
            <a:ext cx="365719" cy="326151"/>
            <a:chOff x="-46034000" y="2334500"/>
            <a:chExt cx="306400" cy="273250"/>
          </a:xfrm>
        </p:grpSpPr>
        <p:sp>
          <p:nvSpPr>
            <p:cNvPr id="11354" name="Google Shape;11354;p8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80"/>
          <p:cNvGrpSpPr/>
          <p:nvPr/>
        </p:nvGrpSpPr>
        <p:grpSpPr>
          <a:xfrm>
            <a:off x="2667627" y="3820255"/>
            <a:ext cx="273603" cy="356439"/>
            <a:chOff x="-45998575" y="2702625"/>
            <a:chExt cx="229225" cy="298625"/>
          </a:xfrm>
        </p:grpSpPr>
        <p:sp>
          <p:nvSpPr>
            <p:cNvPr id="11358" name="Google Shape;11358;p8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5" name="Google Shape;11365;p80"/>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0"/>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0" name="Google Shape;11370;p80"/>
          <p:cNvGrpSpPr/>
          <p:nvPr/>
        </p:nvGrpSpPr>
        <p:grpSpPr>
          <a:xfrm>
            <a:off x="2203197" y="2434019"/>
            <a:ext cx="314961" cy="361034"/>
            <a:chOff x="-49398750" y="2684600"/>
            <a:chExt cx="263875" cy="302475"/>
          </a:xfrm>
        </p:grpSpPr>
        <p:sp>
          <p:nvSpPr>
            <p:cNvPr id="11371" name="Google Shape;11371;p8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0"/>
          <p:cNvGrpSpPr/>
          <p:nvPr/>
        </p:nvGrpSpPr>
        <p:grpSpPr>
          <a:xfrm>
            <a:off x="873121" y="2928284"/>
            <a:ext cx="314006" cy="359154"/>
            <a:chOff x="-47509225" y="1974175"/>
            <a:chExt cx="263075" cy="300900"/>
          </a:xfrm>
        </p:grpSpPr>
        <p:sp>
          <p:nvSpPr>
            <p:cNvPr id="11375" name="Google Shape;11375;p8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80"/>
          <p:cNvGrpSpPr/>
          <p:nvPr/>
        </p:nvGrpSpPr>
        <p:grpSpPr>
          <a:xfrm>
            <a:off x="849622" y="3374818"/>
            <a:ext cx="361004" cy="357961"/>
            <a:chOff x="-47529700" y="2342000"/>
            <a:chExt cx="302450" cy="299900"/>
          </a:xfrm>
        </p:grpSpPr>
        <p:sp>
          <p:nvSpPr>
            <p:cNvPr id="11381" name="Google Shape;11381;p8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0"/>
          <p:cNvGrpSpPr/>
          <p:nvPr/>
        </p:nvGrpSpPr>
        <p:grpSpPr>
          <a:xfrm>
            <a:off x="851025" y="3873967"/>
            <a:ext cx="358199" cy="272648"/>
            <a:chOff x="-47527350" y="2747625"/>
            <a:chExt cx="300100" cy="228425"/>
          </a:xfrm>
        </p:grpSpPr>
        <p:sp>
          <p:nvSpPr>
            <p:cNvPr id="11384" name="Google Shape;11384;p8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0" name="Google Shape;11390;p80"/>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1" name="Google Shape;11391;p80"/>
          <p:cNvGrpSpPr/>
          <p:nvPr/>
        </p:nvGrpSpPr>
        <p:grpSpPr>
          <a:xfrm>
            <a:off x="3073924" y="3387022"/>
            <a:ext cx="358229" cy="314961"/>
            <a:chOff x="-45664625" y="2352225"/>
            <a:chExt cx="300125" cy="263875"/>
          </a:xfrm>
        </p:grpSpPr>
        <p:sp>
          <p:nvSpPr>
            <p:cNvPr id="11392" name="Google Shape;11392;p8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0"/>
          <p:cNvGrpSpPr/>
          <p:nvPr/>
        </p:nvGrpSpPr>
        <p:grpSpPr>
          <a:xfrm>
            <a:off x="3073103" y="3821001"/>
            <a:ext cx="359870" cy="357573"/>
            <a:chOff x="-45665400" y="2703250"/>
            <a:chExt cx="301500" cy="299575"/>
          </a:xfrm>
        </p:grpSpPr>
        <p:sp>
          <p:nvSpPr>
            <p:cNvPr id="11400" name="Google Shape;11400;p8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80"/>
          <p:cNvGrpSpPr/>
          <p:nvPr/>
        </p:nvGrpSpPr>
        <p:grpSpPr>
          <a:xfrm>
            <a:off x="2174760" y="4261937"/>
            <a:ext cx="359154" cy="360109"/>
            <a:chOff x="-44528075" y="1982825"/>
            <a:chExt cx="300900" cy="301700"/>
          </a:xfrm>
        </p:grpSpPr>
        <p:sp>
          <p:nvSpPr>
            <p:cNvPr id="11405" name="Google Shape;11405;p8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2" name="Google Shape;11412;p80"/>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3" name="Google Shape;11413;p80"/>
          <p:cNvGrpSpPr/>
          <p:nvPr/>
        </p:nvGrpSpPr>
        <p:grpSpPr>
          <a:xfrm>
            <a:off x="2625923" y="1987485"/>
            <a:ext cx="358199" cy="358229"/>
            <a:chOff x="-49048250" y="2316775"/>
            <a:chExt cx="300100" cy="300125"/>
          </a:xfrm>
        </p:grpSpPr>
        <p:sp>
          <p:nvSpPr>
            <p:cNvPr id="11414" name="Google Shape;11414;p8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8" name="Google Shape;11418;p80"/>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9" name="Google Shape;11419;p80"/>
          <p:cNvGrpSpPr/>
          <p:nvPr/>
        </p:nvGrpSpPr>
        <p:grpSpPr>
          <a:xfrm>
            <a:off x="1290494" y="2928284"/>
            <a:ext cx="360109" cy="358199"/>
            <a:chOff x="-47160325" y="1974175"/>
            <a:chExt cx="301700" cy="300100"/>
          </a:xfrm>
        </p:grpSpPr>
        <p:sp>
          <p:nvSpPr>
            <p:cNvPr id="11420" name="Google Shape;11420;p8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80"/>
          <p:cNvGrpSpPr/>
          <p:nvPr/>
        </p:nvGrpSpPr>
        <p:grpSpPr>
          <a:xfrm>
            <a:off x="1290971" y="3374818"/>
            <a:ext cx="359154" cy="359124"/>
            <a:chOff x="-47159525" y="2342000"/>
            <a:chExt cx="300900" cy="300875"/>
          </a:xfrm>
        </p:grpSpPr>
        <p:sp>
          <p:nvSpPr>
            <p:cNvPr id="11423" name="Google Shape;11423;p8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80"/>
          <p:cNvGrpSpPr/>
          <p:nvPr/>
        </p:nvGrpSpPr>
        <p:grpSpPr>
          <a:xfrm>
            <a:off x="1291448" y="3831654"/>
            <a:ext cx="358199" cy="359154"/>
            <a:chOff x="-47157950" y="2712175"/>
            <a:chExt cx="300100" cy="300900"/>
          </a:xfrm>
        </p:grpSpPr>
        <p:sp>
          <p:nvSpPr>
            <p:cNvPr id="11429" name="Google Shape;11429;p8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6" name="Google Shape;11436;p80"/>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80"/>
          <p:cNvGrpSpPr/>
          <p:nvPr/>
        </p:nvGrpSpPr>
        <p:grpSpPr>
          <a:xfrm>
            <a:off x="3535175" y="3364463"/>
            <a:ext cx="315886" cy="358199"/>
            <a:chOff x="-45278675" y="2333325"/>
            <a:chExt cx="264650" cy="300100"/>
          </a:xfrm>
        </p:grpSpPr>
        <p:sp>
          <p:nvSpPr>
            <p:cNvPr id="11438" name="Google Shape;11438;p8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80"/>
          <p:cNvGrpSpPr/>
          <p:nvPr/>
        </p:nvGrpSpPr>
        <p:grpSpPr>
          <a:xfrm>
            <a:off x="3545500" y="3819420"/>
            <a:ext cx="295237" cy="358229"/>
            <a:chOff x="-45270025" y="2701925"/>
            <a:chExt cx="247350" cy="300125"/>
          </a:xfrm>
        </p:grpSpPr>
        <p:sp>
          <p:nvSpPr>
            <p:cNvPr id="11443" name="Google Shape;11443;p8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7" name="Google Shape;11447;p80"/>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8" name="Google Shape;11448;p80"/>
          <p:cNvGrpSpPr/>
          <p:nvPr/>
        </p:nvGrpSpPr>
        <p:grpSpPr>
          <a:xfrm>
            <a:off x="2209567" y="2078266"/>
            <a:ext cx="307444" cy="260626"/>
            <a:chOff x="1636184" y="2959225"/>
            <a:chExt cx="232666" cy="197250"/>
          </a:xfrm>
        </p:grpSpPr>
        <p:sp>
          <p:nvSpPr>
            <p:cNvPr id="11449" name="Google Shape;11449;p8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txBody>
            <a:bodyPr/>
            <a:lstStyle/>
            <a:p>
              <a:endParaRPr lang="en-US"/>
            </a:p>
          </p:txBody>
        </p:sp>
        <p:sp>
          <p:nvSpPr>
            <p:cNvPr id="11452" name="Google Shape;11452;p8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txBody>
            <a:bodyPr/>
            <a:lstStyle/>
            <a:p>
              <a:endParaRPr lang="en-US"/>
            </a:p>
          </p:txBody>
        </p:sp>
      </p:grpSp>
      <p:grpSp>
        <p:nvGrpSpPr>
          <p:cNvPr id="11453" name="Google Shape;11453;p80"/>
          <p:cNvGrpSpPr/>
          <p:nvPr/>
        </p:nvGrpSpPr>
        <p:grpSpPr>
          <a:xfrm>
            <a:off x="3577265" y="2463611"/>
            <a:ext cx="258542" cy="365154"/>
            <a:chOff x="-47300587" y="123275"/>
            <a:chExt cx="190975" cy="269725"/>
          </a:xfrm>
        </p:grpSpPr>
        <p:sp>
          <p:nvSpPr>
            <p:cNvPr id="11454" name="Google Shape;11454;p8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0"/>
          <p:cNvGrpSpPr/>
          <p:nvPr/>
        </p:nvGrpSpPr>
        <p:grpSpPr>
          <a:xfrm>
            <a:off x="4870788" y="1532801"/>
            <a:ext cx="342328" cy="339793"/>
            <a:chOff x="-13966675" y="1639700"/>
            <a:chExt cx="354450" cy="351825"/>
          </a:xfrm>
        </p:grpSpPr>
        <p:sp>
          <p:nvSpPr>
            <p:cNvPr id="11460" name="Google Shape;11460;p8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5" name="Google Shape;11465;p80"/>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7" name="Google Shape;11467;p80"/>
          <p:cNvGrpSpPr/>
          <p:nvPr/>
        </p:nvGrpSpPr>
        <p:grpSpPr>
          <a:xfrm>
            <a:off x="6667277" y="1532487"/>
            <a:ext cx="340034" cy="340420"/>
            <a:chOff x="-12199250" y="1662675"/>
            <a:chExt cx="352075" cy="352475"/>
          </a:xfrm>
        </p:grpSpPr>
        <p:sp>
          <p:nvSpPr>
            <p:cNvPr id="11468" name="Google Shape;11468;p8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0"/>
          <p:cNvGrpSpPr/>
          <p:nvPr/>
        </p:nvGrpSpPr>
        <p:grpSpPr>
          <a:xfrm>
            <a:off x="6666130" y="1939354"/>
            <a:ext cx="342328" cy="342328"/>
            <a:chOff x="-12199250" y="2096250"/>
            <a:chExt cx="354450" cy="354450"/>
          </a:xfrm>
        </p:grpSpPr>
        <p:sp>
          <p:nvSpPr>
            <p:cNvPr id="11472" name="Google Shape;11472;p8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0"/>
          <p:cNvGrpSpPr/>
          <p:nvPr/>
        </p:nvGrpSpPr>
        <p:grpSpPr>
          <a:xfrm>
            <a:off x="6667277" y="2348308"/>
            <a:ext cx="340034" cy="341579"/>
            <a:chOff x="-12199250" y="2530225"/>
            <a:chExt cx="352075" cy="353675"/>
          </a:xfrm>
        </p:grpSpPr>
        <p:sp>
          <p:nvSpPr>
            <p:cNvPr id="11475" name="Google Shape;11475;p8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9" name="Google Shape;11479;p80"/>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0" name="Google Shape;11480;p80"/>
          <p:cNvGrpSpPr/>
          <p:nvPr/>
        </p:nvGrpSpPr>
        <p:grpSpPr>
          <a:xfrm>
            <a:off x="4870788" y="3188088"/>
            <a:ext cx="342328" cy="339310"/>
            <a:chOff x="-10462550" y="2057650"/>
            <a:chExt cx="354450" cy="351325"/>
          </a:xfrm>
        </p:grpSpPr>
        <p:sp>
          <p:nvSpPr>
            <p:cNvPr id="11481" name="Google Shape;11481;p8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80"/>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80"/>
          <p:cNvGrpSpPr/>
          <p:nvPr/>
        </p:nvGrpSpPr>
        <p:grpSpPr>
          <a:xfrm>
            <a:off x="6649772" y="2779651"/>
            <a:ext cx="375044" cy="340541"/>
            <a:chOff x="-8692750" y="1622100"/>
            <a:chExt cx="388325" cy="352600"/>
          </a:xfrm>
        </p:grpSpPr>
        <p:sp>
          <p:nvSpPr>
            <p:cNvPr id="11485" name="Google Shape;11485;p8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0"/>
          <p:cNvGrpSpPr/>
          <p:nvPr/>
        </p:nvGrpSpPr>
        <p:grpSpPr>
          <a:xfrm>
            <a:off x="5304253" y="1531907"/>
            <a:ext cx="341555" cy="341579"/>
            <a:chOff x="-13529550" y="1639425"/>
            <a:chExt cx="353650" cy="353675"/>
          </a:xfrm>
        </p:grpSpPr>
        <p:sp>
          <p:nvSpPr>
            <p:cNvPr id="11488" name="Google Shape;11488;p8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80"/>
          <p:cNvGrpSpPr/>
          <p:nvPr/>
        </p:nvGrpSpPr>
        <p:grpSpPr>
          <a:xfrm>
            <a:off x="5303106" y="1940489"/>
            <a:ext cx="343849" cy="340058"/>
            <a:chOff x="-13531925" y="2075775"/>
            <a:chExt cx="356025" cy="352100"/>
          </a:xfrm>
        </p:grpSpPr>
        <p:sp>
          <p:nvSpPr>
            <p:cNvPr id="11497" name="Google Shape;11497;p8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0"/>
          <p:cNvGrpSpPr/>
          <p:nvPr/>
        </p:nvGrpSpPr>
        <p:grpSpPr>
          <a:xfrm>
            <a:off x="5304627" y="2348694"/>
            <a:ext cx="340807" cy="340807"/>
            <a:chOff x="-13528775" y="2507400"/>
            <a:chExt cx="352875" cy="352875"/>
          </a:xfrm>
        </p:grpSpPr>
        <p:sp>
          <p:nvSpPr>
            <p:cNvPr id="11500" name="Google Shape;11500;p8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80"/>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80"/>
          <p:cNvGrpSpPr/>
          <p:nvPr/>
        </p:nvGrpSpPr>
        <p:grpSpPr>
          <a:xfrm>
            <a:off x="7140133" y="2348308"/>
            <a:ext cx="308090" cy="341579"/>
            <a:chOff x="-11747150" y="2530225"/>
            <a:chExt cx="319000" cy="353675"/>
          </a:xfrm>
        </p:grpSpPr>
        <p:sp>
          <p:nvSpPr>
            <p:cNvPr id="11506" name="Google Shape;11506;p8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0"/>
          <p:cNvGrpSpPr/>
          <p:nvPr/>
        </p:nvGrpSpPr>
        <p:grpSpPr>
          <a:xfrm>
            <a:off x="5304627" y="2779519"/>
            <a:ext cx="340807" cy="340807"/>
            <a:chOff x="-10027775" y="1622900"/>
            <a:chExt cx="352875" cy="352875"/>
          </a:xfrm>
        </p:grpSpPr>
        <p:sp>
          <p:nvSpPr>
            <p:cNvPr id="11509" name="Google Shape;11509;p8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80"/>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0"/>
          <p:cNvGrpSpPr/>
          <p:nvPr/>
        </p:nvGrpSpPr>
        <p:grpSpPr>
          <a:xfrm>
            <a:off x="8031595" y="2805183"/>
            <a:ext cx="322553" cy="342328"/>
            <a:chOff x="-10019125" y="2490075"/>
            <a:chExt cx="333975" cy="354450"/>
          </a:xfrm>
        </p:grpSpPr>
        <p:sp>
          <p:nvSpPr>
            <p:cNvPr id="11517" name="Google Shape;11517;p8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80"/>
          <p:cNvGrpSpPr/>
          <p:nvPr/>
        </p:nvGrpSpPr>
        <p:grpSpPr>
          <a:xfrm>
            <a:off x="6661180" y="3186193"/>
            <a:ext cx="352227" cy="343100"/>
            <a:chOff x="-8684100" y="2032450"/>
            <a:chExt cx="364700" cy="355250"/>
          </a:xfrm>
        </p:grpSpPr>
        <p:sp>
          <p:nvSpPr>
            <p:cNvPr id="11522" name="Google Shape;11522;p8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5" name="Google Shape;11525;p80"/>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6" name="Google Shape;11526;p80"/>
          <p:cNvGrpSpPr/>
          <p:nvPr/>
        </p:nvGrpSpPr>
        <p:grpSpPr>
          <a:xfrm>
            <a:off x="5752039" y="1939656"/>
            <a:ext cx="343849" cy="341724"/>
            <a:chOff x="-13095575" y="2073400"/>
            <a:chExt cx="356025" cy="353825"/>
          </a:xfrm>
        </p:grpSpPr>
        <p:sp>
          <p:nvSpPr>
            <p:cNvPr id="11527" name="Google Shape;11527;p8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5" name="Google Shape;11535;p80"/>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6" name="Google Shape;11536;p80"/>
          <p:cNvGrpSpPr/>
          <p:nvPr/>
        </p:nvGrpSpPr>
        <p:grpSpPr>
          <a:xfrm>
            <a:off x="7576787" y="1531485"/>
            <a:ext cx="343100" cy="342424"/>
            <a:chOff x="-11332875" y="1660700"/>
            <a:chExt cx="355250" cy="354550"/>
          </a:xfrm>
        </p:grpSpPr>
        <p:sp>
          <p:nvSpPr>
            <p:cNvPr id="11537" name="Google Shape;11537;p8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1" name="Google Shape;11541;p80"/>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3" name="Google Shape;11543;p80"/>
          <p:cNvGrpSpPr/>
          <p:nvPr/>
        </p:nvGrpSpPr>
        <p:grpSpPr>
          <a:xfrm>
            <a:off x="5774096" y="2777997"/>
            <a:ext cx="299736" cy="343849"/>
            <a:chOff x="-9570950" y="1622100"/>
            <a:chExt cx="310350" cy="356025"/>
          </a:xfrm>
        </p:grpSpPr>
        <p:sp>
          <p:nvSpPr>
            <p:cNvPr id="11544" name="Google Shape;11544;p8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0"/>
          <p:cNvGrpSpPr/>
          <p:nvPr/>
        </p:nvGrpSpPr>
        <p:grpSpPr>
          <a:xfrm>
            <a:off x="5752800" y="3186953"/>
            <a:ext cx="342328" cy="341579"/>
            <a:chOff x="-9594575" y="2056875"/>
            <a:chExt cx="354450" cy="353675"/>
          </a:xfrm>
        </p:grpSpPr>
        <p:sp>
          <p:nvSpPr>
            <p:cNvPr id="11547" name="Google Shape;11547;p8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0" name="Google Shape;11550;p80"/>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80"/>
          <p:cNvGrpSpPr/>
          <p:nvPr/>
        </p:nvGrpSpPr>
        <p:grpSpPr>
          <a:xfrm>
            <a:off x="6208482" y="1532293"/>
            <a:ext cx="342328" cy="340807"/>
            <a:chOff x="-12661600" y="1640225"/>
            <a:chExt cx="354450" cy="352875"/>
          </a:xfrm>
        </p:grpSpPr>
        <p:sp>
          <p:nvSpPr>
            <p:cNvPr id="11552" name="Google Shape;11552;p8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0"/>
          <p:cNvGrpSpPr/>
          <p:nvPr/>
        </p:nvGrpSpPr>
        <p:grpSpPr>
          <a:xfrm>
            <a:off x="6208857" y="1960831"/>
            <a:ext cx="341579" cy="299374"/>
            <a:chOff x="-12660025" y="2096250"/>
            <a:chExt cx="353675" cy="309975"/>
          </a:xfrm>
        </p:grpSpPr>
        <p:sp>
          <p:nvSpPr>
            <p:cNvPr id="11556" name="Google Shape;11556;p8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80"/>
          <p:cNvGrpSpPr/>
          <p:nvPr/>
        </p:nvGrpSpPr>
        <p:grpSpPr>
          <a:xfrm>
            <a:off x="6207335" y="2348127"/>
            <a:ext cx="344622" cy="341941"/>
            <a:chOff x="-12663175" y="2506800"/>
            <a:chExt cx="356825" cy="354050"/>
          </a:xfrm>
        </p:grpSpPr>
        <p:sp>
          <p:nvSpPr>
            <p:cNvPr id="11563" name="Google Shape;11563;p8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80"/>
          <p:cNvGrpSpPr/>
          <p:nvPr/>
        </p:nvGrpSpPr>
        <p:grpSpPr>
          <a:xfrm>
            <a:off x="8022468" y="1531907"/>
            <a:ext cx="340807" cy="341579"/>
            <a:chOff x="-10896525" y="1663050"/>
            <a:chExt cx="352875" cy="353675"/>
          </a:xfrm>
        </p:grpSpPr>
        <p:sp>
          <p:nvSpPr>
            <p:cNvPr id="11568" name="Google Shape;11568;p8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0" name="Google Shape;11570;p80"/>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1" name="Google Shape;11571;p80"/>
          <p:cNvGrpSpPr/>
          <p:nvPr/>
        </p:nvGrpSpPr>
        <p:grpSpPr>
          <a:xfrm>
            <a:off x="8022082" y="2359342"/>
            <a:ext cx="341579" cy="319511"/>
            <a:chOff x="-10898100" y="2542050"/>
            <a:chExt cx="353675" cy="330825"/>
          </a:xfrm>
        </p:grpSpPr>
        <p:sp>
          <p:nvSpPr>
            <p:cNvPr id="11572" name="Google Shape;11572;p8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80"/>
          <p:cNvGrpSpPr/>
          <p:nvPr/>
        </p:nvGrpSpPr>
        <p:grpSpPr>
          <a:xfrm>
            <a:off x="6209617" y="2780207"/>
            <a:ext cx="340058" cy="339430"/>
            <a:chOff x="-9157450" y="1622750"/>
            <a:chExt cx="352100" cy="351450"/>
          </a:xfrm>
        </p:grpSpPr>
        <p:sp>
          <p:nvSpPr>
            <p:cNvPr id="11579" name="Google Shape;11579;p8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80"/>
          <p:cNvGrpSpPr/>
          <p:nvPr/>
        </p:nvGrpSpPr>
        <p:grpSpPr>
          <a:xfrm>
            <a:off x="6247658" y="3188474"/>
            <a:ext cx="263977" cy="338537"/>
            <a:chOff x="-9119650" y="2056875"/>
            <a:chExt cx="273325" cy="350525"/>
          </a:xfrm>
        </p:grpSpPr>
        <p:sp>
          <p:nvSpPr>
            <p:cNvPr id="11582" name="Google Shape;11582;p8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80"/>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0"/>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6" name="Google Shape;11586;p80"/>
          <p:cNvGrpSpPr/>
          <p:nvPr/>
        </p:nvGrpSpPr>
        <p:grpSpPr>
          <a:xfrm>
            <a:off x="7576790" y="3217879"/>
            <a:ext cx="343094" cy="341569"/>
            <a:chOff x="6001575" y="3119050"/>
            <a:chExt cx="315025" cy="313625"/>
          </a:xfrm>
        </p:grpSpPr>
        <p:sp>
          <p:nvSpPr>
            <p:cNvPr id="11587" name="Google Shape;11587;p8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92"/>
        <p:cNvGrpSpPr/>
        <p:nvPr/>
      </p:nvGrpSpPr>
      <p:grpSpPr>
        <a:xfrm>
          <a:off x="0" y="0"/>
          <a:ext cx="0" cy="0"/>
          <a:chOff x="0" y="0"/>
          <a:chExt cx="0" cy="0"/>
        </a:xfrm>
      </p:grpSpPr>
      <p:sp>
        <p:nvSpPr>
          <p:cNvPr id="11593" name="Google Shape;11593;p81"/>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81"/>
          <p:cNvGrpSpPr/>
          <p:nvPr/>
        </p:nvGrpSpPr>
        <p:grpSpPr>
          <a:xfrm>
            <a:off x="845233" y="2273195"/>
            <a:ext cx="476329" cy="476213"/>
            <a:chOff x="-21298675" y="2414425"/>
            <a:chExt cx="306400" cy="306325"/>
          </a:xfrm>
        </p:grpSpPr>
        <p:sp>
          <p:nvSpPr>
            <p:cNvPr id="11595" name="Google Shape;11595;p8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1"/>
          <p:cNvGrpSpPr/>
          <p:nvPr/>
        </p:nvGrpSpPr>
        <p:grpSpPr>
          <a:xfrm>
            <a:off x="844611" y="2865128"/>
            <a:ext cx="477573" cy="445432"/>
            <a:chOff x="-21299475" y="2798025"/>
            <a:chExt cx="307200" cy="286525"/>
          </a:xfrm>
        </p:grpSpPr>
        <p:sp>
          <p:nvSpPr>
            <p:cNvPr id="11599" name="Google Shape;11599;p8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1" name="Google Shape;11611;p81"/>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1"/>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4" name="Google Shape;11614;p81"/>
          <p:cNvGrpSpPr/>
          <p:nvPr/>
        </p:nvGrpSpPr>
        <p:grpSpPr>
          <a:xfrm>
            <a:off x="6713966" y="1688917"/>
            <a:ext cx="413912" cy="472676"/>
            <a:chOff x="-17545650" y="2051350"/>
            <a:chExt cx="266250" cy="304050"/>
          </a:xfrm>
        </p:grpSpPr>
        <p:sp>
          <p:nvSpPr>
            <p:cNvPr id="11615" name="Google Shape;11615;p8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81"/>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0" name="Google Shape;11620;p81"/>
          <p:cNvGrpSpPr/>
          <p:nvPr/>
        </p:nvGrpSpPr>
        <p:grpSpPr>
          <a:xfrm>
            <a:off x="6684584" y="2865574"/>
            <a:ext cx="472676" cy="444538"/>
            <a:chOff x="-17565350" y="2809825"/>
            <a:chExt cx="304050" cy="285950"/>
          </a:xfrm>
        </p:grpSpPr>
        <p:sp>
          <p:nvSpPr>
            <p:cNvPr id="11621" name="Google Shape;11621;p8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6" name="Google Shape;11626;p81"/>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1"/>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9" name="Google Shape;11629;p81"/>
          <p:cNvGrpSpPr/>
          <p:nvPr/>
        </p:nvGrpSpPr>
        <p:grpSpPr>
          <a:xfrm>
            <a:off x="1457493" y="2850904"/>
            <a:ext cx="416283" cy="473881"/>
            <a:chOff x="-20904875" y="2788575"/>
            <a:chExt cx="267775" cy="304825"/>
          </a:xfrm>
        </p:grpSpPr>
        <p:sp>
          <p:nvSpPr>
            <p:cNvPr id="11630" name="Google Shape;11630;p8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1"/>
          <p:cNvGrpSpPr/>
          <p:nvPr/>
        </p:nvGrpSpPr>
        <p:grpSpPr>
          <a:xfrm>
            <a:off x="4397908" y="2275564"/>
            <a:ext cx="360045" cy="471471"/>
            <a:chOff x="-19006700" y="2434925"/>
            <a:chExt cx="231600" cy="303275"/>
          </a:xfrm>
        </p:grpSpPr>
        <p:sp>
          <p:nvSpPr>
            <p:cNvPr id="11633" name="Google Shape;11633;p8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7" name="Google Shape;11637;p81"/>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1"/>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9" name="Google Shape;11639;p81"/>
          <p:cNvGrpSpPr/>
          <p:nvPr/>
        </p:nvGrpSpPr>
        <p:grpSpPr>
          <a:xfrm>
            <a:off x="7276507" y="2289051"/>
            <a:ext cx="473881" cy="444499"/>
            <a:chOff x="-17190425" y="2435725"/>
            <a:chExt cx="304825" cy="285925"/>
          </a:xfrm>
        </p:grpSpPr>
        <p:sp>
          <p:nvSpPr>
            <p:cNvPr id="11640" name="Google Shape;11640;p8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3" name="Google Shape;11643;p81"/>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4" name="Google Shape;11644;p81"/>
          <p:cNvGrpSpPr/>
          <p:nvPr/>
        </p:nvGrpSpPr>
        <p:grpSpPr>
          <a:xfrm>
            <a:off x="4931233" y="3444650"/>
            <a:ext cx="476329" cy="475086"/>
            <a:chOff x="-15719925" y="2416825"/>
            <a:chExt cx="306400" cy="305600"/>
          </a:xfrm>
        </p:grpSpPr>
        <p:sp>
          <p:nvSpPr>
            <p:cNvPr id="11645" name="Google Shape;11645;p8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8" name="Google Shape;11648;p81"/>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0" name="Google Shape;11650;p81"/>
          <p:cNvGrpSpPr/>
          <p:nvPr/>
        </p:nvGrpSpPr>
        <p:grpSpPr>
          <a:xfrm>
            <a:off x="2017527" y="2851506"/>
            <a:ext cx="479983" cy="472676"/>
            <a:chOff x="-20550425" y="2789350"/>
            <a:chExt cx="308750" cy="304050"/>
          </a:xfrm>
        </p:grpSpPr>
        <p:sp>
          <p:nvSpPr>
            <p:cNvPr id="11651" name="Google Shape;11651;p8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81"/>
          <p:cNvGrpSpPr/>
          <p:nvPr/>
        </p:nvGrpSpPr>
        <p:grpSpPr>
          <a:xfrm>
            <a:off x="4932894" y="1688158"/>
            <a:ext cx="473920" cy="474192"/>
            <a:chOff x="-18666450" y="2059825"/>
            <a:chExt cx="304850" cy="305025"/>
          </a:xfrm>
        </p:grpSpPr>
        <p:sp>
          <p:nvSpPr>
            <p:cNvPr id="11654" name="Google Shape;11654;p8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81"/>
          <p:cNvGrpSpPr/>
          <p:nvPr/>
        </p:nvGrpSpPr>
        <p:grpSpPr>
          <a:xfrm>
            <a:off x="4932292" y="2275584"/>
            <a:ext cx="475125" cy="471432"/>
            <a:chOff x="-18668025" y="2435725"/>
            <a:chExt cx="305625" cy="303250"/>
          </a:xfrm>
        </p:grpSpPr>
        <p:sp>
          <p:nvSpPr>
            <p:cNvPr id="11657" name="Google Shape;11657;p8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1"/>
          <p:cNvGrpSpPr/>
          <p:nvPr/>
        </p:nvGrpSpPr>
        <p:grpSpPr>
          <a:xfrm>
            <a:off x="4931689" y="2850902"/>
            <a:ext cx="476329" cy="473881"/>
            <a:chOff x="-18668800" y="2807475"/>
            <a:chExt cx="306400" cy="304825"/>
          </a:xfrm>
        </p:grpSpPr>
        <p:sp>
          <p:nvSpPr>
            <p:cNvPr id="11660" name="Google Shape;11660;p8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1"/>
          <p:cNvGrpSpPr/>
          <p:nvPr/>
        </p:nvGrpSpPr>
        <p:grpSpPr>
          <a:xfrm>
            <a:off x="7885658" y="1687693"/>
            <a:ext cx="416361" cy="475125"/>
            <a:chOff x="-16798200" y="2050575"/>
            <a:chExt cx="267825" cy="305625"/>
          </a:xfrm>
        </p:grpSpPr>
        <p:sp>
          <p:nvSpPr>
            <p:cNvPr id="11670" name="Google Shape;11670;p8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81"/>
          <p:cNvGrpSpPr/>
          <p:nvPr/>
        </p:nvGrpSpPr>
        <p:grpSpPr>
          <a:xfrm>
            <a:off x="7856276" y="2852127"/>
            <a:ext cx="475125" cy="471432"/>
            <a:chOff x="-16817100" y="2801175"/>
            <a:chExt cx="305625" cy="303250"/>
          </a:xfrm>
        </p:grpSpPr>
        <p:sp>
          <p:nvSpPr>
            <p:cNvPr id="11674" name="Google Shape;11674;p8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81"/>
          <p:cNvGrpSpPr/>
          <p:nvPr/>
        </p:nvGrpSpPr>
        <p:grpSpPr>
          <a:xfrm>
            <a:off x="7263396" y="3444614"/>
            <a:ext cx="476329" cy="475125"/>
            <a:chOff x="-15717575" y="2786200"/>
            <a:chExt cx="306400" cy="305625"/>
          </a:xfrm>
        </p:grpSpPr>
        <p:sp>
          <p:nvSpPr>
            <p:cNvPr id="11683" name="Google Shape;11683;p8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81"/>
          <p:cNvGrpSpPr/>
          <p:nvPr/>
        </p:nvGrpSpPr>
        <p:grpSpPr>
          <a:xfrm>
            <a:off x="2600969" y="1688296"/>
            <a:ext cx="475125" cy="473920"/>
            <a:chOff x="-20173175" y="2038750"/>
            <a:chExt cx="305625" cy="304850"/>
          </a:xfrm>
        </p:grpSpPr>
        <p:sp>
          <p:nvSpPr>
            <p:cNvPr id="11691" name="Google Shape;11691;p8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3" name="Google Shape;11693;p81"/>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4" name="Google Shape;11694;p81"/>
          <p:cNvGrpSpPr/>
          <p:nvPr/>
        </p:nvGrpSpPr>
        <p:grpSpPr>
          <a:xfrm>
            <a:off x="2602193" y="2850282"/>
            <a:ext cx="472676" cy="475125"/>
            <a:chOff x="-20173175" y="2787775"/>
            <a:chExt cx="304050" cy="305625"/>
          </a:xfrm>
        </p:grpSpPr>
        <p:sp>
          <p:nvSpPr>
            <p:cNvPr id="11695" name="Google Shape;11695;p8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81"/>
          <p:cNvGrpSpPr/>
          <p:nvPr/>
        </p:nvGrpSpPr>
        <p:grpSpPr>
          <a:xfrm>
            <a:off x="5527177" y="2275564"/>
            <a:ext cx="473881" cy="471471"/>
            <a:chOff x="-18294675" y="2434925"/>
            <a:chExt cx="304825" cy="303275"/>
          </a:xfrm>
        </p:grpSpPr>
        <p:sp>
          <p:nvSpPr>
            <p:cNvPr id="11703" name="Google Shape;11703;p8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81"/>
          <p:cNvGrpSpPr/>
          <p:nvPr/>
        </p:nvGrpSpPr>
        <p:grpSpPr>
          <a:xfrm>
            <a:off x="5583492" y="2852107"/>
            <a:ext cx="361250" cy="471471"/>
            <a:chOff x="-18258450" y="2809825"/>
            <a:chExt cx="232375" cy="303275"/>
          </a:xfrm>
        </p:grpSpPr>
        <p:sp>
          <p:nvSpPr>
            <p:cNvPr id="11707" name="Google Shape;11707;p8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81"/>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81"/>
          <p:cNvGrpSpPr/>
          <p:nvPr/>
        </p:nvGrpSpPr>
        <p:grpSpPr>
          <a:xfrm>
            <a:off x="3793692" y="3445233"/>
            <a:ext cx="415117" cy="473920"/>
            <a:chOff x="-16422500" y="2425450"/>
            <a:chExt cx="267025" cy="304850"/>
          </a:xfrm>
        </p:grpSpPr>
        <p:sp>
          <p:nvSpPr>
            <p:cNvPr id="11712" name="Google Shape;11712;p8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81"/>
          <p:cNvGrpSpPr/>
          <p:nvPr/>
        </p:nvGrpSpPr>
        <p:grpSpPr>
          <a:xfrm>
            <a:off x="6096453" y="3445838"/>
            <a:ext cx="473920" cy="472676"/>
            <a:chOff x="-16442200" y="2801175"/>
            <a:chExt cx="304850" cy="304050"/>
          </a:xfrm>
        </p:grpSpPr>
        <p:sp>
          <p:nvSpPr>
            <p:cNvPr id="11716" name="Google Shape;11716;p8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9" name="Google Shape;11719;p81"/>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1"/>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1" name="Google Shape;11721;p81"/>
          <p:cNvGrpSpPr/>
          <p:nvPr/>
        </p:nvGrpSpPr>
        <p:grpSpPr>
          <a:xfrm>
            <a:off x="3172167" y="2276343"/>
            <a:ext cx="481265" cy="469917"/>
            <a:chOff x="-19802200" y="2416025"/>
            <a:chExt cx="309575" cy="302275"/>
          </a:xfrm>
        </p:grpSpPr>
        <p:sp>
          <p:nvSpPr>
            <p:cNvPr id="11722" name="Google Shape;11722;p8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81"/>
          <p:cNvGrpSpPr/>
          <p:nvPr/>
        </p:nvGrpSpPr>
        <p:grpSpPr>
          <a:xfrm>
            <a:off x="3175238" y="2851506"/>
            <a:ext cx="475125" cy="472676"/>
            <a:chOff x="-19801400" y="2788575"/>
            <a:chExt cx="305625" cy="304050"/>
          </a:xfrm>
        </p:grpSpPr>
        <p:sp>
          <p:nvSpPr>
            <p:cNvPr id="11728" name="Google Shape;11728;p8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6130314" y="1688916"/>
            <a:ext cx="422463" cy="472676"/>
            <a:chOff x="-17903225" y="2060800"/>
            <a:chExt cx="271750" cy="304050"/>
          </a:xfrm>
        </p:grpSpPr>
        <p:sp>
          <p:nvSpPr>
            <p:cNvPr id="11735" name="Google Shape;11735;p8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81"/>
          <p:cNvGrpSpPr/>
          <p:nvPr/>
        </p:nvGrpSpPr>
        <p:grpSpPr>
          <a:xfrm>
            <a:off x="6104605" y="2274962"/>
            <a:ext cx="473881" cy="472676"/>
            <a:chOff x="-17918975" y="2435725"/>
            <a:chExt cx="304825" cy="304050"/>
          </a:xfrm>
        </p:grpSpPr>
        <p:sp>
          <p:nvSpPr>
            <p:cNvPr id="11739" name="Google Shape;11739;p8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81"/>
          <p:cNvGrpSpPr/>
          <p:nvPr/>
        </p:nvGrpSpPr>
        <p:grpSpPr>
          <a:xfrm>
            <a:off x="6133365" y="2852729"/>
            <a:ext cx="416361" cy="470228"/>
            <a:chOff x="-17899300" y="2810625"/>
            <a:chExt cx="267825" cy="302475"/>
          </a:xfrm>
        </p:grpSpPr>
        <p:sp>
          <p:nvSpPr>
            <p:cNvPr id="11742" name="Google Shape;11742;p8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81"/>
          <p:cNvGrpSpPr/>
          <p:nvPr/>
        </p:nvGrpSpPr>
        <p:grpSpPr>
          <a:xfrm>
            <a:off x="2039218" y="3461166"/>
            <a:ext cx="472676" cy="442089"/>
            <a:chOff x="-16066500" y="2060800"/>
            <a:chExt cx="304050" cy="284375"/>
          </a:xfrm>
        </p:grpSpPr>
        <p:sp>
          <p:nvSpPr>
            <p:cNvPr id="11746" name="Google Shape;11746;p8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1" name="Google Shape;11751;p81"/>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1"/>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1"/>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4" name="Google Shape;11754;p81"/>
          <p:cNvGrpSpPr/>
          <p:nvPr/>
        </p:nvGrpSpPr>
        <p:grpSpPr>
          <a:xfrm>
            <a:off x="7923925" y="2297751"/>
            <a:ext cx="368362" cy="419314"/>
            <a:chOff x="4995050" y="3245650"/>
            <a:chExt cx="236950" cy="269725"/>
          </a:xfrm>
        </p:grpSpPr>
        <p:sp>
          <p:nvSpPr>
            <p:cNvPr id="11755" name="Google Shape;11755;p8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8" name="Google Shape;11758;p81"/>
            <p:cNvGrpSpPr/>
            <p:nvPr/>
          </p:nvGrpSpPr>
          <p:grpSpPr>
            <a:xfrm>
              <a:off x="4995050" y="3245650"/>
              <a:ext cx="236950" cy="269725"/>
              <a:chOff x="4995050" y="3245650"/>
              <a:chExt cx="236950" cy="269725"/>
            </a:xfrm>
          </p:grpSpPr>
          <p:sp>
            <p:nvSpPr>
              <p:cNvPr id="11759" name="Google Shape;11759;p8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61" name="Google Shape;11761;p81"/>
          <p:cNvGrpSpPr/>
          <p:nvPr/>
        </p:nvGrpSpPr>
        <p:grpSpPr>
          <a:xfrm>
            <a:off x="5523718" y="1689744"/>
            <a:ext cx="483749" cy="481292"/>
            <a:chOff x="4724650" y="2885700"/>
            <a:chExt cx="270750" cy="269375"/>
          </a:xfrm>
        </p:grpSpPr>
        <p:sp>
          <p:nvSpPr>
            <p:cNvPr id="11762" name="Google Shape;11762;p8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1"/>
          <p:cNvGrpSpPr/>
          <p:nvPr/>
        </p:nvGrpSpPr>
        <p:grpSpPr>
          <a:xfrm>
            <a:off x="4390823" y="1683870"/>
            <a:ext cx="389425" cy="467822"/>
            <a:chOff x="4459350" y="2882125"/>
            <a:chExt cx="228375" cy="274350"/>
          </a:xfrm>
        </p:grpSpPr>
        <p:sp>
          <p:nvSpPr>
            <p:cNvPr id="11770" name="Google Shape;11770;p8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sp>
          <p:nvSpPr>
            <p:cNvPr id="11775" name="Google Shape;11775;p8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grpSp>
      <p:sp>
        <p:nvSpPr>
          <p:cNvPr id="11776" name="Google Shape;11776;p81"/>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80"/>
        <p:cNvGrpSpPr/>
        <p:nvPr/>
      </p:nvGrpSpPr>
      <p:grpSpPr>
        <a:xfrm>
          <a:off x="0" y="0"/>
          <a:ext cx="0" cy="0"/>
          <a:chOff x="0" y="0"/>
          <a:chExt cx="0" cy="0"/>
        </a:xfrm>
      </p:grpSpPr>
      <p:sp>
        <p:nvSpPr>
          <p:cNvPr id="11781" name="Google Shape;11781;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82" name="Google Shape;11782;p82"/>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3" name="Google Shape;11783;p82"/>
          <p:cNvGrpSpPr/>
          <p:nvPr/>
        </p:nvGrpSpPr>
        <p:grpSpPr>
          <a:xfrm>
            <a:off x="847082" y="2140412"/>
            <a:ext cx="426462" cy="420796"/>
            <a:chOff x="-6713450" y="2397900"/>
            <a:chExt cx="295375" cy="291450"/>
          </a:xfrm>
        </p:grpSpPr>
        <p:sp>
          <p:nvSpPr>
            <p:cNvPr id="11784" name="Google Shape;11784;p8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6" name="Google Shape;11786;p82"/>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7" name="Google Shape;11787;p82"/>
          <p:cNvGrpSpPr/>
          <p:nvPr/>
        </p:nvGrpSpPr>
        <p:grpSpPr>
          <a:xfrm>
            <a:off x="3551844" y="1631401"/>
            <a:ext cx="423069" cy="420507"/>
            <a:chOff x="-4932650" y="2046625"/>
            <a:chExt cx="293025" cy="291250"/>
          </a:xfrm>
        </p:grpSpPr>
        <p:sp>
          <p:nvSpPr>
            <p:cNvPr id="11788" name="Google Shape;11788;p8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0" name="Google Shape;11790;p82"/>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1" name="Google Shape;11791;p82"/>
          <p:cNvGrpSpPr/>
          <p:nvPr/>
        </p:nvGrpSpPr>
        <p:grpSpPr>
          <a:xfrm>
            <a:off x="3563775" y="2660957"/>
            <a:ext cx="423069" cy="420796"/>
            <a:chOff x="-4931075" y="2765725"/>
            <a:chExt cx="293025" cy="291450"/>
          </a:xfrm>
        </p:grpSpPr>
        <p:sp>
          <p:nvSpPr>
            <p:cNvPr id="11792" name="Google Shape;11792;p8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2"/>
          <p:cNvGrpSpPr/>
          <p:nvPr/>
        </p:nvGrpSpPr>
        <p:grpSpPr>
          <a:xfrm>
            <a:off x="6269343" y="1656289"/>
            <a:ext cx="420796" cy="370732"/>
            <a:chOff x="-3137650" y="2067900"/>
            <a:chExt cx="291450" cy="256775"/>
          </a:xfrm>
        </p:grpSpPr>
        <p:sp>
          <p:nvSpPr>
            <p:cNvPr id="11795" name="Google Shape;11795;p8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2"/>
          <p:cNvGrpSpPr/>
          <p:nvPr/>
        </p:nvGrpSpPr>
        <p:grpSpPr>
          <a:xfrm>
            <a:off x="6269343" y="2139926"/>
            <a:ext cx="420796" cy="421770"/>
            <a:chOff x="-3137650" y="2408950"/>
            <a:chExt cx="291450" cy="292125"/>
          </a:xfrm>
        </p:grpSpPr>
        <p:sp>
          <p:nvSpPr>
            <p:cNvPr id="11799" name="Google Shape;11799;p8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2"/>
          <p:cNvGrpSpPr/>
          <p:nvPr/>
        </p:nvGrpSpPr>
        <p:grpSpPr>
          <a:xfrm>
            <a:off x="6281274" y="2685412"/>
            <a:ext cx="420796" cy="371887"/>
            <a:chOff x="-3137650" y="2787000"/>
            <a:chExt cx="291450" cy="257575"/>
          </a:xfrm>
        </p:grpSpPr>
        <p:sp>
          <p:nvSpPr>
            <p:cNvPr id="11805" name="Google Shape;11805;p8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3" name="Google Shape;11813;p82"/>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2"/>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2"/>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6" name="Google Shape;11816;p82"/>
          <p:cNvGrpSpPr/>
          <p:nvPr/>
        </p:nvGrpSpPr>
        <p:grpSpPr>
          <a:xfrm>
            <a:off x="1399451" y="2660397"/>
            <a:ext cx="421914" cy="421914"/>
            <a:chOff x="-6354300" y="2757075"/>
            <a:chExt cx="292225" cy="292225"/>
          </a:xfrm>
        </p:grpSpPr>
        <p:sp>
          <p:nvSpPr>
            <p:cNvPr id="11817" name="Google Shape;11817;p8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82"/>
          <p:cNvGrpSpPr/>
          <p:nvPr/>
        </p:nvGrpSpPr>
        <p:grpSpPr>
          <a:xfrm>
            <a:off x="4093454" y="1629560"/>
            <a:ext cx="424188" cy="424188"/>
            <a:chOff x="-4573475" y="2045850"/>
            <a:chExt cx="293800" cy="293800"/>
          </a:xfrm>
        </p:grpSpPr>
        <p:sp>
          <p:nvSpPr>
            <p:cNvPr id="11822" name="Google Shape;11822;p8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82"/>
          <p:cNvGrpSpPr/>
          <p:nvPr/>
        </p:nvGrpSpPr>
        <p:grpSpPr>
          <a:xfrm>
            <a:off x="4092877" y="2138699"/>
            <a:ext cx="425343" cy="424225"/>
            <a:chOff x="-4570325" y="2405775"/>
            <a:chExt cx="294600" cy="293825"/>
          </a:xfrm>
        </p:grpSpPr>
        <p:sp>
          <p:nvSpPr>
            <p:cNvPr id="11825" name="Google Shape;11825;p8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2"/>
          <p:cNvGrpSpPr/>
          <p:nvPr/>
        </p:nvGrpSpPr>
        <p:grpSpPr>
          <a:xfrm>
            <a:off x="4105945" y="2659838"/>
            <a:ext cx="423069" cy="423033"/>
            <a:chOff x="-4572700" y="2764950"/>
            <a:chExt cx="293025" cy="293000"/>
          </a:xfrm>
        </p:grpSpPr>
        <p:sp>
          <p:nvSpPr>
            <p:cNvPr id="11828" name="Google Shape;11828;p8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82"/>
          <p:cNvGrpSpPr/>
          <p:nvPr/>
        </p:nvGrpSpPr>
        <p:grpSpPr>
          <a:xfrm>
            <a:off x="6824707" y="1631239"/>
            <a:ext cx="414840" cy="420832"/>
            <a:chOff x="-2777700" y="2049775"/>
            <a:chExt cx="287325" cy="291475"/>
          </a:xfrm>
        </p:grpSpPr>
        <p:sp>
          <p:nvSpPr>
            <p:cNvPr id="11834" name="Google Shape;11834;p8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82"/>
          <p:cNvGrpSpPr/>
          <p:nvPr/>
        </p:nvGrpSpPr>
        <p:grpSpPr>
          <a:xfrm>
            <a:off x="6821170" y="2140431"/>
            <a:ext cx="421914" cy="420759"/>
            <a:chOff x="-2571737" y="2403625"/>
            <a:chExt cx="292225" cy="291425"/>
          </a:xfrm>
        </p:grpSpPr>
        <p:sp>
          <p:nvSpPr>
            <p:cNvPr id="11838" name="Google Shape;11838;p8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2"/>
          <p:cNvGrpSpPr/>
          <p:nvPr/>
        </p:nvGrpSpPr>
        <p:grpSpPr>
          <a:xfrm>
            <a:off x="6821170" y="2661534"/>
            <a:ext cx="421914" cy="419640"/>
            <a:chOff x="-2571737" y="2764550"/>
            <a:chExt cx="292225" cy="290650"/>
          </a:xfrm>
        </p:grpSpPr>
        <p:sp>
          <p:nvSpPr>
            <p:cNvPr id="11846" name="Google Shape;11846;p8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2"/>
          <p:cNvGrpSpPr/>
          <p:nvPr/>
        </p:nvGrpSpPr>
        <p:grpSpPr>
          <a:xfrm>
            <a:off x="3020671" y="3230538"/>
            <a:ext cx="421914" cy="423864"/>
            <a:chOff x="-1333975" y="2365850"/>
            <a:chExt cx="292225" cy="293575"/>
          </a:xfrm>
        </p:grpSpPr>
        <p:sp>
          <p:nvSpPr>
            <p:cNvPr id="11850" name="Google Shape;11850;p8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82"/>
          <p:cNvGrpSpPr/>
          <p:nvPr/>
        </p:nvGrpSpPr>
        <p:grpSpPr>
          <a:xfrm>
            <a:off x="1954146" y="2660397"/>
            <a:ext cx="398020" cy="421914"/>
            <a:chOff x="-5995925" y="2757850"/>
            <a:chExt cx="275675" cy="292225"/>
          </a:xfrm>
        </p:grpSpPr>
        <p:sp>
          <p:nvSpPr>
            <p:cNvPr id="11859" name="Google Shape;11859;p8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2"/>
          <p:cNvGrpSpPr/>
          <p:nvPr/>
        </p:nvGrpSpPr>
        <p:grpSpPr>
          <a:xfrm>
            <a:off x="4634433" y="1631816"/>
            <a:ext cx="421951" cy="419677"/>
            <a:chOff x="-4211975" y="2046625"/>
            <a:chExt cx="292250" cy="290675"/>
          </a:xfrm>
        </p:grpSpPr>
        <p:sp>
          <p:nvSpPr>
            <p:cNvPr id="11869" name="Google Shape;11869;p8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2"/>
          <p:cNvGrpSpPr/>
          <p:nvPr/>
        </p:nvGrpSpPr>
        <p:grpSpPr>
          <a:xfrm>
            <a:off x="4684479" y="2138699"/>
            <a:ext cx="321859" cy="424225"/>
            <a:chOff x="-4178875" y="2405775"/>
            <a:chExt cx="222925" cy="293825"/>
          </a:xfrm>
        </p:grpSpPr>
        <p:sp>
          <p:nvSpPr>
            <p:cNvPr id="11872" name="Google Shape;11872;p8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2"/>
          <p:cNvGrpSpPr/>
          <p:nvPr/>
        </p:nvGrpSpPr>
        <p:grpSpPr>
          <a:xfrm>
            <a:off x="4646942" y="2673483"/>
            <a:ext cx="420796" cy="395746"/>
            <a:chOff x="-4211975" y="2783850"/>
            <a:chExt cx="291450" cy="274100"/>
          </a:xfrm>
        </p:grpSpPr>
        <p:sp>
          <p:nvSpPr>
            <p:cNvPr id="11876" name="Google Shape;11876;p8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9" name="Google Shape;11879;p82"/>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0" name="Google Shape;11880;p82"/>
          <p:cNvGrpSpPr/>
          <p:nvPr/>
        </p:nvGrpSpPr>
        <p:grpSpPr>
          <a:xfrm>
            <a:off x="7351871" y="2140413"/>
            <a:ext cx="420796" cy="420796"/>
            <a:chOff x="-2419325" y="2408150"/>
            <a:chExt cx="291450" cy="291450"/>
          </a:xfrm>
        </p:grpSpPr>
        <p:sp>
          <p:nvSpPr>
            <p:cNvPr id="11881" name="Google Shape;11881;p8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8" name="Google Shape;11888;p82"/>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9" name="Google Shape;11889;p82"/>
          <p:cNvGrpSpPr/>
          <p:nvPr/>
        </p:nvGrpSpPr>
        <p:grpSpPr>
          <a:xfrm>
            <a:off x="4673396" y="3231514"/>
            <a:ext cx="420796" cy="421914"/>
            <a:chOff x="-1333200" y="2770450"/>
            <a:chExt cx="291450" cy="292225"/>
          </a:xfrm>
        </p:grpSpPr>
        <p:sp>
          <p:nvSpPr>
            <p:cNvPr id="11890" name="Google Shape;11890;p8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82"/>
          <p:cNvGrpSpPr/>
          <p:nvPr/>
        </p:nvGrpSpPr>
        <p:grpSpPr>
          <a:xfrm>
            <a:off x="2470009" y="1631256"/>
            <a:ext cx="423069" cy="420796"/>
            <a:chOff x="-5635200" y="2037975"/>
            <a:chExt cx="293025" cy="291450"/>
          </a:xfrm>
        </p:grpSpPr>
        <p:sp>
          <p:nvSpPr>
            <p:cNvPr id="11893" name="Google Shape;11893;p8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82"/>
          <p:cNvGrpSpPr/>
          <p:nvPr/>
        </p:nvGrpSpPr>
        <p:grpSpPr>
          <a:xfrm>
            <a:off x="2468295" y="2140412"/>
            <a:ext cx="426499" cy="420796"/>
            <a:chOff x="-5637575" y="2397900"/>
            <a:chExt cx="295400" cy="291450"/>
          </a:xfrm>
        </p:grpSpPr>
        <p:sp>
          <p:nvSpPr>
            <p:cNvPr id="11896" name="Google Shape;11896;p8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2"/>
          <p:cNvGrpSpPr/>
          <p:nvPr/>
        </p:nvGrpSpPr>
        <p:grpSpPr>
          <a:xfrm>
            <a:off x="2481958" y="2660397"/>
            <a:ext cx="423033" cy="421914"/>
            <a:chOff x="-5635975" y="2757075"/>
            <a:chExt cx="293000" cy="292225"/>
          </a:xfrm>
        </p:grpSpPr>
        <p:sp>
          <p:nvSpPr>
            <p:cNvPr id="11901" name="Google Shape;11901;p8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82"/>
          <p:cNvGrpSpPr/>
          <p:nvPr/>
        </p:nvGrpSpPr>
        <p:grpSpPr>
          <a:xfrm>
            <a:off x="5165893" y="1631256"/>
            <a:ext cx="423069" cy="420796"/>
            <a:chOff x="-3854375" y="2046625"/>
            <a:chExt cx="293025" cy="291450"/>
          </a:xfrm>
        </p:grpSpPr>
        <p:sp>
          <p:nvSpPr>
            <p:cNvPr id="11904" name="Google Shape;11904;p8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82"/>
          <p:cNvGrpSpPr/>
          <p:nvPr/>
        </p:nvGrpSpPr>
        <p:grpSpPr>
          <a:xfrm>
            <a:off x="5164756" y="2138717"/>
            <a:ext cx="425343" cy="424188"/>
            <a:chOff x="-3854375" y="2405000"/>
            <a:chExt cx="294600" cy="293800"/>
          </a:xfrm>
        </p:grpSpPr>
        <p:sp>
          <p:nvSpPr>
            <p:cNvPr id="11907" name="Google Shape;11907;p8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82"/>
          <p:cNvGrpSpPr/>
          <p:nvPr/>
        </p:nvGrpSpPr>
        <p:grpSpPr>
          <a:xfrm>
            <a:off x="5178961" y="2659838"/>
            <a:ext cx="420796" cy="423033"/>
            <a:chOff x="-3852025" y="2764950"/>
            <a:chExt cx="291450" cy="293000"/>
          </a:xfrm>
        </p:grpSpPr>
        <p:sp>
          <p:nvSpPr>
            <p:cNvPr id="11910" name="Google Shape;11910;p8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2" name="Google Shape;11912;p82"/>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4" name="Google Shape;11914;p82"/>
          <p:cNvGrpSpPr/>
          <p:nvPr/>
        </p:nvGrpSpPr>
        <p:grpSpPr>
          <a:xfrm>
            <a:off x="7901550" y="2660398"/>
            <a:ext cx="420796" cy="421914"/>
            <a:chOff x="-2060175" y="2768875"/>
            <a:chExt cx="291450" cy="292225"/>
          </a:xfrm>
        </p:grpSpPr>
        <p:sp>
          <p:nvSpPr>
            <p:cNvPr id="11915" name="Google Shape;11915;p8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2"/>
          <p:cNvGrpSpPr/>
          <p:nvPr/>
        </p:nvGrpSpPr>
        <p:grpSpPr>
          <a:xfrm>
            <a:off x="1915160" y="3232071"/>
            <a:ext cx="421914" cy="420796"/>
            <a:chOff x="-937025" y="2064750"/>
            <a:chExt cx="292225" cy="291450"/>
          </a:xfrm>
        </p:grpSpPr>
        <p:sp>
          <p:nvSpPr>
            <p:cNvPr id="11918" name="Google Shape;11918;p8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82"/>
          <p:cNvGrpSpPr/>
          <p:nvPr/>
        </p:nvGrpSpPr>
        <p:grpSpPr>
          <a:xfrm>
            <a:off x="3018323" y="1630697"/>
            <a:ext cx="421951" cy="421914"/>
            <a:chOff x="-5276050" y="2037975"/>
            <a:chExt cx="292250" cy="292225"/>
          </a:xfrm>
        </p:grpSpPr>
        <p:sp>
          <p:nvSpPr>
            <p:cNvPr id="11922" name="Google Shape;11922;p8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5" name="Google Shape;11925;p82"/>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7" name="Google Shape;11927;p82"/>
          <p:cNvGrpSpPr/>
          <p:nvPr/>
        </p:nvGrpSpPr>
        <p:grpSpPr>
          <a:xfrm>
            <a:off x="5777136" y="1631256"/>
            <a:ext cx="324133" cy="420796"/>
            <a:chOff x="-3462150" y="2046625"/>
            <a:chExt cx="224500" cy="291450"/>
          </a:xfrm>
        </p:grpSpPr>
        <p:sp>
          <p:nvSpPr>
            <p:cNvPr id="11928" name="Google Shape;11928;p8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82"/>
          <p:cNvGrpSpPr/>
          <p:nvPr/>
        </p:nvGrpSpPr>
        <p:grpSpPr>
          <a:xfrm>
            <a:off x="5752700" y="2139276"/>
            <a:ext cx="373006" cy="423069"/>
            <a:chOff x="-3478675" y="2405775"/>
            <a:chExt cx="258350" cy="293025"/>
          </a:xfrm>
        </p:grpSpPr>
        <p:sp>
          <p:nvSpPr>
            <p:cNvPr id="11936" name="Google Shape;11936;p8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2"/>
          <p:cNvGrpSpPr/>
          <p:nvPr/>
        </p:nvGrpSpPr>
        <p:grpSpPr>
          <a:xfrm>
            <a:off x="5815218" y="2660398"/>
            <a:ext cx="271831" cy="421914"/>
            <a:chOff x="-3443250" y="2765725"/>
            <a:chExt cx="188275" cy="292225"/>
          </a:xfrm>
        </p:grpSpPr>
        <p:sp>
          <p:nvSpPr>
            <p:cNvPr id="11941" name="Google Shape;11941;p8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2"/>
          <p:cNvGrpSpPr/>
          <p:nvPr/>
        </p:nvGrpSpPr>
        <p:grpSpPr>
          <a:xfrm>
            <a:off x="844114" y="3230934"/>
            <a:ext cx="371887" cy="423069"/>
            <a:chOff x="-1684475" y="2049000"/>
            <a:chExt cx="257575" cy="293025"/>
          </a:xfrm>
        </p:grpSpPr>
        <p:sp>
          <p:nvSpPr>
            <p:cNvPr id="11946" name="Google Shape;11946;p8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0" name="Google Shape;11950;p82"/>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1" name="Google Shape;11951;p82"/>
          <p:cNvGrpSpPr/>
          <p:nvPr/>
        </p:nvGrpSpPr>
        <p:grpSpPr>
          <a:xfrm>
            <a:off x="4134007" y="3231514"/>
            <a:ext cx="420796" cy="421914"/>
            <a:chOff x="-1700225" y="2768875"/>
            <a:chExt cx="291450" cy="292225"/>
          </a:xfrm>
        </p:grpSpPr>
        <p:sp>
          <p:nvSpPr>
            <p:cNvPr id="11952" name="Google Shape;11952;p8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8" name="Google Shape;11958;p82"/>
          <p:cNvGrpSpPr/>
          <p:nvPr/>
        </p:nvGrpSpPr>
        <p:grpSpPr>
          <a:xfrm>
            <a:off x="3602355" y="3230935"/>
            <a:ext cx="371887" cy="423069"/>
            <a:chOff x="-919700" y="2420750"/>
            <a:chExt cx="257575" cy="293025"/>
          </a:xfrm>
        </p:grpSpPr>
        <p:sp>
          <p:nvSpPr>
            <p:cNvPr id="11959" name="Google Shape;11959;p8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82"/>
          <p:cNvGrpSpPr/>
          <p:nvPr/>
        </p:nvGrpSpPr>
        <p:grpSpPr>
          <a:xfrm>
            <a:off x="1937547" y="1645950"/>
            <a:ext cx="409531" cy="410617"/>
            <a:chOff x="6679825" y="2693700"/>
            <a:chExt cx="257875" cy="258575"/>
          </a:xfrm>
        </p:grpSpPr>
        <p:sp>
          <p:nvSpPr>
            <p:cNvPr id="11963" name="Google Shape;11963;p8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82"/>
          <p:cNvGrpSpPr/>
          <p:nvPr/>
        </p:nvGrpSpPr>
        <p:grpSpPr>
          <a:xfrm>
            <a:off x="1927121" y="2142110"/>
            <a:ext cx="420531" cy="417262"/>
            <a:chOff x="6790450" y="3119050"/>
            <a:chExt cx="262750" cy="260675"/>
          </a:xfrm>
        </p:grpSpPr>
        <p:sp>
          <p:nvSpPr>
            <p:cNvPr id="11966" name="Google Shape;11966;p8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82"/>
          <p:cNvGrpSpPr/>
          <p:nvPr/>
        </p:nvGrpSpPr>
        <p:grpSpPr>
          <a:xfrm>
            <a:off x="6853082" y="3755436"/>
            <a:ext cx="358093" cy="407391"/>
            <a:chOff x="7660859" y="2571753"/>
            <a:chExt cx="366561" cy="417024"/>
          </a:xfrm>
        </p:grpSpPr>
        <p:sp>
          <p:nvSpPr>
            <p:cNvPr id="11969" name="Google Shape;11969;p8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82"/>
          <p:cNvGrpSpPr/>
          <p:nvPr/>
        </p:nvGrpSpPr>
        <p:grpSpPr>
          <a:xfrm>
            <a:off x="4387763" y="3755436"/>
            <a:ext cx="407391" cy="407391"/>
            <a:chOff x="5566722" y="2571753"/>
            <a:chExt cx="417024" cy="417024"/>
          </a:xfrm>
        </p:grpSpPr>
        <p:sp>
          <p:nvSpPr>
            <p:cNvPr id="11973" name="Google Shape;11973;p8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82"/>
          <p:cNvGrpSpPr/>
          <p:nvPr/>
        </p:nvGrpSpPr>
        <p:grpSpPr>
          <a:xfrm>
            <a:off x="5004096" y="3857692"/>
            <a:ext cx="407381" cy="202880"/>
            <a:chOff x="6090251" y="2676413"/>
            <a:chExt cx="417014" cy="207677"/>
          </a:xfrm>
        </p:grpSpPr>
        <p:sp>
          <p:nvSpPr>
            <p:cNvPr id="11976" name="Google Shape;11976;p8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2"/>
          <p:cNvGrpSpPr/>
          <p:nvPr/>
        </p:nvGrpSpPr>
        <p:grpSpPr>
          <a:xfrm>
            <a:off x="6236750" y="3755436"/>
            <a:ext cx="407391" cy="407391"/>
            <a:chOff x="7137330" y="2571753"/>
            <a:chExt cx="417024" cy="417024"/>
          </a:xfrm>
        </p:grpSpPr>
        <p:sp>
          <p:nvSpPr>
            <p:cNvPr id="11981" name="Google Shape;11981;p8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82"/>
          <p:cNvGrpSpPr/>
          <p:nvPr/>
        </p:nvGrpSpPr>
        <p:grpSpPr>
          <a:xfrm>
            <a:off x="5620418" y="3755436"/>
            <a:ext cx="407391" cy="407391"/>
            <a:chOff x="6613801" y="2571753"/>
            <a:chExt cx="417024" cy="417024"/>
          </a:xfrm>
        </p:grpSpPr>
        <p:sp>
          <p:nvSpPr>
            <p:cNvPr id="11985" name="Google Shape;11985;p8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82"/>
          <p:cNvGrpSpPr/>
          <p:nvPr/>
        </p:nvGrpSpPr>
        <p:grpSpPr>
          <a:xfrm>
            <a:off x="7908242" y="3238780"/>
            <a:ext cx="407411" cy="407411"/>
            <a:chOff x="2964567" y="2571753"/>
            <a:chExt cx="417045" cy="417045"/>
          </a:xfrm>
        </p:grpSpPr>
        <p:sp>
          <p:nvSpPr>
            <p:cNvPr id="11991" name="Google Shape;11991;p8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82"/>
          <p:cNvGrpSpPr/>
          <p:nvPr/>
        </p:nvGrpSpPr>
        <p:grpSpPr>
          <a:xfrm>
            <a:off x="1922414" y="3815897"/>
            <a:ext cx="407391" cy="286470"/>
            <a:chOff x="3476576" y="2633631"/>
            <a:chExt cx="417024" cy="293244"/>
          </a:xfrm>
        </p:grpSpPr>
        <p:sp>
          <p:nvSpPr>
            <p:cNvPr id="11994" name="Google Shape;11994;p8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82"/>
          <p:cNvGrpSpPr/>
          <p:nvPr/>
        </p:nvGrpSpPr>
        <p:grpSpPr>
          <a:xfrm>
            <a:off x="2538746" y="3755508"/>
            <a:ext cx="407411" cy="407248"/>
            <a:chOff x="3988564" y="2571836"/>
            <a:chExt cx="417045" cy="416878"/>
          </a:xfrm>
        </p:grpSpPr>
        <p:sp>
          <p:nvSpPr>
            <p:cNvPr id="11997" name="Google Shape;11997;p8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82"/>
          <p:cNvGrpSpPr/>
          <p:nvPr/>
        </p:nvGrpSpPr>
        <p:grpSpPr>
          <a:xfrm>
            <a:off x="3155099" y="3755436"/>
            <a:ext cx="407391" cy="407391"/>
            <a:chOff x="4500573" y="2571753"/>
            <a:chExt cx="417024" cy="417024"/>
          </a:xfrm>
        </p:grpSpPr>
        <p:sp>
          <p:nvSpPr>
            <p:cNvPr id="12000" name="Google Shape;12000;p8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82"/>
          <p:cNvGrpSpPr/>
          <p:nvPr/>
        </p:nvGrpSpPr>
        <p:grpSpPr>
          <a:xfrm>
            <a:off x="3771431" y="3755436"/>
            <a:ext cx="407391" cy="407391"/>
            <a:chOff x="5012603" y="2571753"/>
            <a:chExt cx="417024" cy="417024"/>
          </a:xfrm>
        </p:grpSpPr>
        <p:sp>
          <p:nvSpPr>
            <p:cNvPr id="12003" name="Google Shape;12003;p8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5" name="Google Shape;12005;p82"/>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6" name="Google Shape;12006;p82"/>
          <p:cNvGrpSpPr/>
          <p:nvPr/>
        </p:nvGrpSpPr>
        <p:grpSpPr>
          <a:xfrm>
            <a:off x="5733329" y="3238790"/>
            <a:ext cx="407432" cy="407391"/>
            <a:chOff x="812101" y="2571761"/>
            <a:chExt cx="417066" cy="417024"/>
          </a:xfrm>
        </p:grpSpPr>
        <p:sp>
          <p:nvSpPr>
            <p:cNvPr id="12007" name="Google Shape;12007;p8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82"/>
          <p:cNvGrpSpPr/>
          <p:nvPr/>
        </p:nvGrpSpPr>
        <p:grpSpPr>
          <a:xfrm>
            <a:off x="6253923" y="3238790"/>
            <a:ext cx="407391" cy="407391"/>
            <a:chOff x="1323129" y="2571761"/>
            <a:chExt cx="417024" cy="417024"/>
          </a:xfrm>
        </p:grpSpPr>
        <p:sp>
          <p:nvSpPr>
            <p:cNvPr id="12012" name="Google Shape;12012;p8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6" name="Google Shape;12016;p82"/>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7" name="Google Shape;12017;p82"/>
          <p:cNvGrpSpPr/>
          <p:nvPr/>
        </p:nvGrpSpPr>
        <p:grpSpPr>
          <a:xfrm>
            <a:off x="7390398" y="3238843"/>
            <a:ext cx="408023" cy="407411"/>
            <a:chOff x="2344476" y="2571761"/>
            <a:chExt cx="417671" cy="417045"/>
          </a:xfrm>
        </p:grpSpPr>
        <p:sp>
          <p:nvSpPr>
            <p:cNvPr id="12018" name="Google Shape;12018;p8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23"/>
        <p:cNvGrpSpPr/>
        <p:nvPr/>
      </p:nvGrpSpPr>
      <p:grpSpPr>
        <a:xfrm>
          <a:off x="0" y="0"/>
          <a:ext cx="0" cy="0"/>
          <a:chOff x="0" y="0"/>
          <a:chExt cx="0" cy="0"/>
        </a:xfrm>
      </p:grpSpPr>
      <p:pic>
        <p:nvPicPr>
          <p:cNvPr id="12024" name="Google Shape;12024;p83">
            <a:hlinkClick r:id="rId3"/>
          </p:cNvPr>
          <p:cNvPicPr preferRelativeResize="0"/>
          <p:nvPr/>
        </p:nvPicPr>
        <p:blipFill>
          <a:blip>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75000">
              <a:srgbClr val="13367C"/>
            </a:gs>
            <a:gs pos="100000">
              <a:schemeClr val="dk2"/>
            </a:gs>
          </a:gsLst>
          <a:lin ang="5400012" scaled="0"/>
        </a:gradFill>
        <a:effectLst/>
      </p:bgPr>
    </p:bg>
    <p:spTree>
      <p:nvGrpSpPr>
        <p:cNvPr id="1" name="Shape 849"/>
        <p:cNvGrpSpPr/>
        <p:nvPr/>
      </p:nvGrpSpPr>
      <p:grpSpPr>
        <a:xfrm>
          <a:off x="0" y="0"/>
          <a:ext cx="0" cy="0"/>
          <a:chOff x="0" y="0"/>
          <a:chExt cx="0" cy="0"/>
        </a:xfrm>
      </p:grpSpPr>
      <p:sp>
        <p:nvSpPr>
          <p:cNvPr id="850" name="Google Shape;850;p36"/>
          <p:cNvSpPr txBox="1">
            <a:spLocks noGrp="1"/>
          </p:cNvSpPr>
          <p:nvPr>
            <p:ph type="title"/>
          </p:nvPr>
        </p:nvSpPr>
        <p:spPr>
          <a:xfrm>
            <a:off x="720000" y="540000"/>
            <a:ext cx="519441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Tentative Sc</a:t>
            </a:r>
            <a:r>
              <a:rPr lang="en-US" dirty="0"/>
              <a:t>h</a:t>
            </a:r>
            <a:r>
              <a:rPr lang="en" dirty="0"/>
              <a:t>edule Plan (Gantt Chart)</a:t>
            </a:r>
            <a:endParaRPr dirty="0"/>
          </a:p>
        </p:txBody>
      </p:sp>
      <p:grpSp>
        <p:nvGrpSpPr>
          <p:cNvPr id="2" name="Google Shape;839;p35">
            <a:extLst>
              <a:ext uri="{FF2B5EF4-FFF2-40B4-BE49-F238E27FC236}">
                <a16:creationId xmlns:a16="http://schemas.microsoft.com/office/drawing/2014/main" id="{0E0B62D4-D7D9-5C2E-EF51-47B3120382CB}"/>
              </a:ext>
            </a:extLst>
          </p:cNvPr>
          <p:cNvGrpSpPr/>
          <p:nvPr/>
        </p:nvGrpSpPr>
        <p:grpSpPr>
          <a:xfrm rot="16200000">
            <a:off x="3232161" y="-1332488"/>
            <a:ext cx="45719" cy="4862815"/>
            <a:chOff x="4524298" y="1013625"/>
            <a:chExt cx="95402" cy="3116250"/>
          </a:xfrm>
        </p:grpSpPr>
        <p:sp>
          <p:nvSpPr>
            <p:cNvPr id="3" name="Google Shape;840;p35">
              <a:extLst>
                <a:ext uri="{FF2B5EF4-FFF2-40B4-BE49-F238E27FC236}">
                  <a16:creationId xmlns:a16="http://schemas.microsoft.com/office/drawing/2014/main" id="{66171B65-EE0B-4470-E818-E879630A928F}"/>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1;p35">
              <a:extLst>
                <a:ext uri="{FF2B5EF4-FFF2-40B4-BE49-F238E27FC236}">
                  <a16:creationId xmlns:a16="http://schemas.microsoft.com/office/drawing/2014/main" id="{8BB0B297-3B96-A125-4369-4318DE1F9D20}"/>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42;p35">
              <a:extLst>
                <a:ext uri="{FF2B5EF4-FFF2-40B4-BE49-F238E27FC236}">
                  <a16:creationId xmlns:a16="http://schemas.microsoft.com/office/drawing/2014/main" id="{98488578-67C0-B8B9-B2C4-885B78610E19}"/>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43;p35">
              <a:extLst>
                <a:ext uri="{FF2B5EF4-FFF2-40B4-BE49-F238E27FC236}">
                  <a16:creationId xmlns:a16="http://schemas.microsoft.com/office/drawing/2014/main" id="{97473D9A-E532-8751-DB59-BF65FBC2FFBF}"/>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4;p35">
              <a:extLst>
                <a:ext uri="{FF2B5EF4-FFF2-40B4-BE49-F238E27FC236}">
                  <a16:creationId xmlns:a16="http://schemas.microsoft.com/office/drawing/2014/main" id="{06EAC208-6620-AF17-6389-551D9EB9F95C}"/>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5;p35">
              <a:extLst>
                <a:ext uri="{FF2B5EF4-FFF2-40B4-BE49-F238E27FC236}">
                  <a16:creationId xmlns:a16="http://schemas.microsoft.com/office/drawing/2014/main" id="{1070CE77-EFC4-EB77-1051-72FBCA03A0CE}"/>
                </a:ext>
              </a:extLst>
            </p:cNvPr>
            <p:cNvSpPr/>
            <p:nvPr/>
          </p:nvSpPr>
          <p:spPr>
            <a:xfrm>
              <a:off x="4524298"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1" name="Chart 10">
            <a:extLst>
              <a:ext uri="{FF2B5EF4-FFF2-40B4-BE49-F238E27FC236}">
                <a16:creationId xmlns:a16="http://schemas.microsoft.com/office/drawing/2014/main" id="{CA751010-218A-94DE-4313-4CF5EB18A4FA}"/>
              </a:ext>
            </a:extLst>
          </p:cNvPr>
          <p:cNvGraphicFramePr/>
          <p:nvPr>
            <p:extLst>
              <p:ext uri="{D42A27DB-BD31-4B8C-83A1-F6EECF244321}">
                <p14:modId xmlns:p14="http://schemas.microsoft.com/office/powerpoint/2010/main" val="3236198019"/>
              </p:ext>
            </p:extLst>
          </p:nvPr>
        </p:nvGraphicFramePr>
        <p:xfrm>
          <a:off x="1633731" y="1121778"/>
          <a:ext cx="5196840" cy="4021722"/>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62"/>
        <p:cNvGrpSpPr/>
        <p:nvPr/>
      </p:nvGrpSpPr>
      <p:grpSpPr>
        <a:xfrm>
          <a:off x="0" y="0"/>
          <a:ext cx="0" cy="0"/>
          <a:chOff x="0" y="0"/>
          <a:chExt cx="0" cy="0"/>
        </a:xfrm>
      </p:grpSpPr>
      <p:sp>
        <p:nvSpPr>
          <p:cNvPr id="867" name="Google Shape;867;p37"/>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Literature Review</a:t>
            </a:r>
            <a:endParaRPr dirty="0"/>
          </a:p>
        </p:txBody>
      </p:sp>
      <p:grpSp>
        <p:nvGrpSpPr>
          <p:cNvPr id="2" name="Google Shape;839;p35">
            <a:extLst>
              <a:ext uri="{FF2B5EF4-FFF2-40B4-BE49-F238E27FC236}">
                <a16:creationId xmlns:a16="http://schemas.microsoft.com/office/drawing/2014/main" id="{B225C6B0-06E3-2FC9-7D1B-90D555994921}"/>
              </a:ext>
            </a:extLst>
          </p:cNvPr>
          <p:cNvGrpSpPr/>
          <p:nvPr/>
        </p:nvGrpSpPr>
        <p:grpSpPr>
          <a:xfrm rot="16200000" flipH="1">
            <a:off x="1953525" y="-84332"/>
            <a:ext cx="45719" cy="2320783"/>
            <a:chOff x="4524298" y="1013625"/>
            <a:chExt cx="95402" cy="3116250"/>
          </a:xfrm>
        </p:grpSpPr>
        <p:sp>
          <p:nvSpPr>
            <p:cNvPr id="3" name="Google Shape;840;p35">
              <a:extLst>
                <a:ext uri="{FF2B5EF4-FFF2-40B4-BE49-F238E27FC236}">
                  <a16:creationId xmlns:a16="http://schemas.microsoft.com/office/drawing/2014/main" id="{159BC930-6A92-B931-AFD7-4258DD460D64}"/>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841;p35">
              <a:extLst>
                <a:ext uri="{FF2B5EF4-FFF2-40B4-BE49-F238E27FC236}">
                  <a16:creationId xmlns:a16="http://schemas.microsoft.com/office/drawing/2014/main" id="{01EF032B-E4F4-3E6B-037F-F9F83FCE5BDD}"/>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842;p35">
              <a:extLst>
                <a:ext uri="{FF2B5EF4-FFF2-40B4-BE49-F238E27FC236}">
                  <a16:creationId xmlns:a16="http://schemas.microsoft.com/office/drawing/2014/main" id="{D753622C-008E-D5B7-871A-CDD1D42CDE2A}"/>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43;p35">
              <a:extLst>
                <a:ext uri="{FF2B5EF4-FFF2-40B4-BE49-F238E27FC236}">
                  <a16:creationId xmlns:a16="http://schemas.microsoft.com/office/drawing/2014/main" id="{3C502883-13B1-5221-256A-C2B63D070F26}"/>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44;p35">
              <a:extLst>
                <a:ext uri="{FF2B5EF4-FFF2-40B4-BE49-F238E27FC236}">
                  <a16:creationId xmlns:a16="http://schemas.microsoft.com/office/drawing/2014/main" id="{BA4255C7-0656-EF9D-7540-AB0B0133BE46}"/>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5;p35">
              <a:extLst>
                <a:ext uri="{FF2B5EF4-FFF2-40B4-BE49-F238E27FC236}">
                  <a16:creationId xmlns:a16="http://schemas.microsoft.com/office/drawing/2014/main" id="{58FDCBAB-014B-AAC6-B4EB-D5AE0208A342}"/>
                </a:ext>
              </a:extLst>
            </p:cNvPr>
            <p:cNvSpPr/>
            <p:nvPr/>
          </p:nvSpPr>
          <p:spPr>
            <a:xfrm>
              <a:off x="4524298"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7" name="Google Shape;1445;p57">
            <a:extLst>
              <a:ext uri="{FF2B5EF4-FFF2-40B4-BE49-F238E27FC236}">
                <a16:creationId xmlns:a16="http://schemas.microsoft.com/office/drawing/2014/main" id="{EE906163-41D6-B29E-E458-8AB6F89B0BC8}"/>
              </a:ext>
            </a:extLst>
          </p:cNvPr>
          <p:cNvCxnSpPr>
            <a:cxnSpLocks/>
            <a:stCxn id="18" idx="0"/>
            <a:endCxn id="23" idx="2"/>
          </p:cNvCxnSpPr>
          <p:nvPr/>
        </p:nvCxnSpPr>
        <p:spPr>
          <a:xfrm>
            <a:off x="1153193" y="1360350"/>
            <a:ext cx="0" cy="1799280"/>
          </a:xfrm>
          <a:prstGeom prst="straightConnector1">
            <a:avLst/>
          </a:prstGeom>
          <a:noFill/>
          <a:ln w="19050" cap="flat" cmpd="sng">
            <a:solidFill>
              <a:schemeClr val="dk1"/>
            </a:solidFill>
            <a:prstDash val="solid"/>
            <a:round/>
            <a:headEnd type="none" w="med" len="med"/>
            <a:tailEnd type="none" w="med" len="med"/>
          </a:ln>
        </p:spPr>
      </p:cxnSp>
      <p:sp>
        <p:nvSpPr>
          <p:cNvPr id="18" name="Google Shape;1446;p57">
            <a:extLst>
              <a:ext uri="{FF2B5EF4-FFF2-40B4-BE49-F238E27FC236}">
                <a16:creationId xmlns:a16="http://schemas.microsoft.com/office/drawing/2014/main" id="{C7EBE804-C348-8AFA-D185-3F14F82931BA}"/>
              </a:ext>
            </a:extLst>
          </p:cNvPr>
          <p:cNvSpPr/>
          <p:nvPr/>
        </p:nvSpPr>
        <p:spPr>
          <a:xfrm>
            <a:off x="815993" y="1360350"/>
            <a:ext cx="674400" cy="214500"/>
          </a:xfrm>
          <a:prstGeom prst="roundRect">
            <a:avLst>
              <a:gd name="adj" fmla="val 16667"/>
            </a:avLst>
          </a:prstGeom>
          <a:solidFill>
            <a:schemeClr val="tx1">
              <a:lumMod val="90000"/>
            </a:schemeClr>
          </a:solidFill>
          <a:ln w="9525" cap="flat" cmpd="sng">
            <a:solidFill>
              <a:schemeClr val="tx1">
                <a:lumMod val="9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9" name="Google Shape;1462;p57">
            <a:extLst>
              <a:ext uri="{FF2B5EF4-FFF2-40B4-BE49-F238E27FC236}">
                <a16:creationId xmlns:a16="http://schemas.microsoft.com/office/drawing/2014/main" id="{34FD8540-BF4E-B1E7-528A-28BB66C64079}"/>
              </a:ext>
            </a:extLst>
          </p:cNvPr>
          <p:cNvCxnSpPr>
            <a:cxnSpLocks/>
            <a:stCxn id="18" idx="3"/>
          </p:cNvCxnSpPr>
          <p:nvPr/>
        </p:nvCxnSpPr>
        <p:spPr>
          <a:xfrm>
            <a:off x="1490393" y="1467600"/>
            <a:ext cx="177300" cy="0"/>
          </a:xfrm>
          <a:prstGeom prst="straightConnector1">
            <a:avLst/>
          </a:prstGeom>
          <a:noFill/>
          <a:ln w="19050" cap="flat" cmpd="sng">
            <a:solidFill>
              <a:schemeClr val="tx1">
                <a:lumMod val="90000"/>
              </a:schemeClr>
            </a:solidFill>
            <a:prstDash val="solid"/>
            <a:round/>
            <a:headEnd type="none" w="med" len="med"/>
            <a:tailEnd type="oval" w="med" len="med"/>
          </a:ln>
        </p:spPr>
      </p:cxnSp>
      <p:sp>
        <p:nvSpPr>
          <p:cNvPr id="21" name="Google Shape;1446;p57">
            <a:extLst>
              <a:ext uri="{FF2B5EF4-FFF2-40B4-BE49-F238E27FC236}">
                <a16:creationId xmlns:a16="http://schemas.microsoft.com/office/drawing/2014/main" id="{60A55B3C-A512-81AC-2B18-0286E19B2705}"/>
              </a:ext>
            </a:extLst>
          </p:cNvPr>
          <p:cNvSpPr/>
          <p:nvPr/>
        </p:nvSpPr>
        <p:spPr>
          <a:xfrm>
            <a:off x="823613" y="2107110"/>
            <a:ext cx="674400" cy="214500"/>
          </a:xfrm>
          <a:prstGeom prst="roundRect">
            <a:avLst>
              <a:gd name="adj" fmla="val 16667"/>
            </a:avLst>
          </a:prstGeom>
          <a:solidFill>
            <a:schemeClr val="tx1">
              <a:lumMod val="75000"/>
            </a:schemeClr>
          </a:solidFill>
          <a:ln w="9525" cap="flat" cmpd="sng">
            <a:solidFill>
              <a:schemeClr val="tx1">
                <a:lumMod val="7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 name="Google Shape;1462;p57">
            <a:extLst>
              <a:ext uri="{FF2B5EF4-FFF2-40B4-BE49-F238E27FC236}">
                <a16:creationId xmlns:a16="http://schemas.microsoft.com/office/drawing/2014/main" id="{3508D5C3-32A2-11D5-1E59-26A1D10B5379}"/>
              </a:ext>
            </a:extLst>
          </p:cNvPr>
          <p:cNvCxnSpPr>
            <a:cxnSpLocks/>
            <a:stCxn id="21" idx="3"/>
          </p:cNvCxnSpPr>
          <p:nvPr/>
        </p:nvCxnSpPr>
        <p:spPr>
          <a:xfrm>
            <a:off x="1498013" y="2214360"/>
            <a:ext cx="177300" cy="0"/>
          </a:xfrm>
          <a:prstGeom prst="straightConnector1">
            <a:avLst/>
          </a:prstGeom>
          <a:noFill/>
          <a:ln w="19050" cap="flat" cmpd="sng">
            <a:solidFill>
              <a:schemeClr val="tx1">
                <a:lumMod val="75000"/>
              </a:schemeClr>
            </a:solidFill>
            <a:prstDash val="solid"/>
            <a:round/>
            <a:headEnd type="none" w="med" len="med"/>
            <a:tailEnd type="oval" w="med" len="med"/>
          </a:ln>
        </p:spPr>
      </p:cxnSp>
      <p:sp>
        <p:nvSpPr>
          <p:cNvPr id="23" name="Google Shape;1446;p57">
            <a:extLst>
              <a:ext uri="{FF2B5EF4-FFF2-40B4-BE49-F238E27FC236}">
                <a16:creationId xmlns:a16="http://schemas.microsoft.com/office/drawing/2014/main" id="{3EC1160B-3660-E16F-C285-84A608185947}"/>
              </a:ext>
            </a:extLst>
          </p:cNvPr>
          <p:cNvSpPr/>
          <p:nvPr/>
        </p:nvSpPr>
        <p:spPr>
          <a:xfrm>
            <a:off x="815993" y="2945130"/>
            <a:ext cx="674400" cy="214500"/>
          </a:xfrm>
          <a:prstGeom prst="roundRect">
            <a:avLst>
              <a:gd name="adj" fmla="val 16667"/>
            </a:avLst>
          </a:prstGeom>
          <a:solidFill>
            <a:schemeClr val="tx1">
              <a:lumMod val="50000"/>
            </a:schemeClr>
          </a:solidFill>
          <a:ln w="9525" cap="flat" cmpd="sng">
            <a:solidFill>
              <a:schemeClr val="tx1">
                <a:lumMod val="5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1462;p57">
            <a:extLst>
              <a:ext uri="{FF2B5EF4-FFF2-40B4-BE49-F238E27FC236}">
                <a16:creationId xmlns:a16="http://schemas.microsoft.com/office/drawing/2014/main" id="{31437C54-582D-A922-A3B8-3997DDF3541B}"/>
              </a:ext>
            </a:extLst>
          </p:cNvPr>
          <p:cNvCxnSpPr>
            <a:cxnSpLocks/>
            <a:stCxn id="23" idx="3"/>
          </p:cNvCxnSpPr>
          <p:nvPr/>
        </p:nvCxnSpPr>
        <p:spPr>
          <a:xfrm>
            <a:off x="1490393" y="3052380"/>
            <a:ext cx="177300" cy="0"/>
          </a:xfrm>
          <a:prstGeom prst="straightConnector1">
            <a:avLst/>
          </a:prstGeom>
          <a:noFill/>
          <a:ln w="19050" cap="flat" cmpd="sng">
            <a:solidFill>
              <a:schemeClr val="tx1">
                <a:lumMod val="50000"/>
              </a:schemeClr>
            </a:solidFill>
            <a:prstDash val="solid"/>
            <a:round/>
            <a:headEnd type="none" w="med" len="med"/>
            <a:tailEnd type="oval" w="med" len="med"/>
          </a:ln>
        </p:spPr>
      </p:cxnSp>
      <p:sp>
        <p:nvSpPr>
          <p:cNvPr id="26" name="TextBox 25">
            <a:extLst>
              <a:ext uri="{FF2B5EF4-FFF2-40B4-BE49-F238E27FC236}">
                <a16:creationId xmlns:a16="http://schemas.microsoft.com/office/drawing/2014/main" id="{BE788FD2-107A-7106-03E3-60FF7328EC66}"/>
              </a:ext>
            </a:extLst>
          </p:cNvPr>
          <p:cNvSpPr txBox="1"/>
          <p:nvPr/>
        </p:nvSpPr>
        <p:spPr>
          <a:xfrm>
            <a:off x="1972010" y="1205990"/>
            <a:ext cx="5236512" cy="523220"/>
          </a:xfrm>
          <a:prstGeom prst="rect">
            <a:avLst/>
          </a:prstGeom>
          <a:noFill/>
        </p:spPr>
        <p:txBody>
          <a:bodyPr wrap="square" rtlCol="0">
            <a:spAutoFit/>
          </a:bodyPr>
          <a:lstStyle/>
          <a:p>
            <a:r>
              <a:rPr lang="en-US" b="1" dirty="0">
                <a:solidFill>
                  <a:schemeClr val="tx1">
                    <a:lumMod val="90000"/>
                  </a:schemeClr>
                </a:solidFill>
                <a:latin typeface="Roboto" panose="02000000000000000000" pitchFamily="2" charset="0"/>
                <a:ea typeface="Roboto" panose="02000000000000000000" pitchFamily="2" charset="0"/>
                <a:cs typeface="Roboto" panose="02000000000000000000" pitchFamily="2" charset="0"/>
              </a:rPr>
              <a:t>Machine Learning Methods for Diagnosing ADHD Disorder Using Functional and Structural MRI: A Survey</a:t>
            </a:r>
          </a:p>
        </p:txBody>
      </p:sp>
      <p:sp>
        <p:nvSpPr>
          <p:cNvPr id="27" name="TextBox 26">
            <a:extLst>
              <a:ext uri="{FF2B5EF4-FFF2-40B4-BE49-F238E27FC236}">
                <a16:creationId xmlns:a16="http://schemas.microsoft.com/office/drawing/2014/main" id="{EBF3B3EA-90F4-7BBC-CDAE-170B0EB03BD0}"/>
              </a:ext>
            </a:extLst>
          </p:cNvPr>
          <p:cNvSpPr txBox="1"/>
          <p:nvPr/>
        </p:nvSpPr>
        <p:spPr>
          <a:xfrm>
            <a:off x="1972009" y="1998380"/>
            <a:ext cx="5236512" cy="523220"/>
          </a:xfrm>
          <a:prstGeom prst="rect">
            <a:avLst/>
          </a:prstGeom>
          <a:noFill/>
        </p:spPr>
        <p:txBody>
          <a:bodyPr wrap="square" rtlCol="0">
            <a:spAutoFit/>
          </a:bodyPr>
          <a:lstStyle/>
          <a:p>
            <a:r>
              <a:rPr lang="en-US" b="1" dirty="0">
                <a:solidFill>
                  <a:schemeClr val="tx1">
                    <a:lumMod val="75000"/>
                  </a:schemeClr>
                </a:solidFill>
                <a:latin typeface="Roboto" panose="02000000000000000000" pitchFamily="2" charset="0"/>
                <a:ea typeface="Roboto" panose="02000000000000000000" pitchFamily="2" charset="0"/>
                <a:cs typeface="Roboto" panose="02000000000000000000" pitchFamily="2" charset="0"/>
              </a:rPr>
              <a:t>Abnormal Functional Resting-State Networks in ADHD: Graph Theory and Pattern Recognition Analysis of fMRI Data</a:t>
            </a:r>
          </a:p>
        </p:txBody>
      </p:sp>
      <p:sp>
        <p:nvSpPr>
          <p:cNvPr id="28" name="TextBox 27">
            <a:extLst>
              <a:ext uri="{FF2B5EF4-FFF2-40B4-BE49-F238E27FC236}">
                <a16:creationId xmlns:a16="http://schemas.microsoft.com/office/drawing/2014/main" id="{88A8111A-5A89-E517-4E5F-5C30272D259A}"/>
              </a:ext>
            </a:extLst>
          </p:cNvPr>
          <p:cNvSpPr txBox="1"/>
          <p:nvPr/>
        </p:nvSpPr>
        <p:spPr>
          <a:xfrm>
            <a:off x="1972009" y="2790770"/>
            <a:ext cx="5236512" cy="523220"/>
          </a:xfrm>
          <a:prstGeom prst="rect">
            <a:avLst/>
          </a:prstGeom>
          <a:noFill/>
        </p:spPr>
        <p:txBody>
          <a:bodyPr wrap="square" rtlCol="0">
            <a:spAutoFit/>
          </a:bodyPr>
          <a:lstStyle/>
          <a:p>
            <a:r>
              <a:rPr lang="en-US" b="1" dirty="0">
                <a:solidFill>
                  <a:schemeClr val="tx1">
                    <a:lumMod val="50000"/>
                  </a:schemeClr>
                </a:solidFill>
                <a:latin typeface="Roboto" panose="02000000000000000000" pitchFamily="2" charset="0"/>
                <a:ea typeface="Roboto" panose="02000000000000000000" pitchFamily="2" charset="0"/>
                <a:cs typeface="Roboto" panose="02000000000000000000" pitchFamily="2" charset="0"/>
              </a:rPr>
              <a:t>ADHD Detection Using Machine Learning Algorithms and EEG Brain Signals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Effect transition="in" filter="fade">
                                      <p:cBhvr>
                                        <p:cTn id="16" dur="500"/>
                                        <p:tgtEl>
                                          <p:spTgt spid="26"/>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par>
                                <p:cTn id="25" presetID="10" presetClass="entr" presetSubtype="0" fill="hold" nodeType="with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500"/>
                                        <p:tgtEl>
                                          <p:spTgt spid="2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500"/>
                                        <p:tgtEl>
                                          <p:spTgt spid="23"/>
                                        </p:tgtEl>
                                      </p:cBhvr>
                                    </p:animEffect>
                                  </p:childTnLst>
                                </p:cTn>
                              </p:par>
                              <p:par>
                                <p:cTn id="33" presetID="10" presetClass="entr" presetSubtype="0" fill="hold" nodeType="with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1" grpId="0" animBg="1"/>
      <p:bldP spid="23" grpId="0" animBg="1"/>
      <p:bldP spid="26" grpId="0"/>
      <p:bldP spid="27" grpId="0"/>
      <p:bldP spid="28"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84"/>
        <p:cNvGrpSpPr/>
        <p:nvPr/>
      </p:nvGrpSpPr>
      <p:grpSpPr>
        <a:xfrm>
          <a:off x="0" y="0"/>
          <a:ext cx="0" cy="0"/>
          <a:chOff x="0" y="0"/>
          <a:chExt cx="0" cy="0"/>
        </a:xfrm>
      </p:grpSpPr>
      <p:sp>
        <p:nvSpPr>
          <p:cNvPr id="885" name="Google Shape;885;p3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Diagrams</a:t>
            </a:r>
            <a:endParaRPr dirty="0"/>
          </a:p>
        </p:txBody>
      </p:sp>
      <p:grpSp>
        <p:nvGrpSpPr>
          <p:cNvPr id="14" name="Google Shape;839;p35">
            <a:extLst>
              <a:ext uri="{FF2B5EF4-FFF2-40B4-BE49-F238E27FC236}">
                <a16:creationId xmlns:a16="http://schemas.microsoft.com/office/drawing/2014/main" id="{C81BABCF-CCF1-BD93-933D-2D15801A4F58}"/>
              </a:ext>
            </a:extLst>
          </p:cNvPr>
          <p:cNvGrpSpPr/>
          <p:nvPr/>
        </p:nvGrpSpPr>
        <p:grpSpPr>
          <a:xfrm rot="16200000" flipH="1">
            <a:off x="1406947" y="462246"/>
            <a:ext cx="59500" cy="1241407"/>
            <a:chOff x="4524298" y="1013625"/>
            <a:chExt cx="95402" cy="3116250"/>
          </a:xfrm>
        </p:grpSpPr>
        <p:sp>
          <p:nvSpPr>
            <p:cNvPr id="15" name="Google Shape;840;p35">
              <a:extLst>
                <a:ext uri="{FF2B5EF4-FFF2-40B4-BE49-F238E27FC236}">
                  <a16:creationId xmlns:a16="http://schemas.microsoft.com/office/drawing/2014/main" id="{F3AE9272-54E3-DAB1-A1CC-BBD54C8914FD}"/>
                </a:ext>
              </a:extLst>
            </p:cNvPr>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41;p35">
              <a:extLst>
                <a:ext uri="{FF2B5EF4-FFF2-40B4-BE49-F238E27FC236}">
                  <a16:creationId xmlns:a16="http://schemas.microsoft.com/office/drawing/2014/main" id="{B4E0C1B2-9117-46BD-896E-B8CCD53F4E6B}"/>
                </a:ext>
              </a:extLst>
            </p:cNvPr>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42;p35">
              <a:extLst>
                <a:ext uri="{FF2B5EF4-FFF2-40B4-BE49-F238E27FC236}">
                  <a16:creationId xmlns:a16="http://schemas.microsoft.com/office/drawing/2014/main" id="{37788FBD-F7C0-597A-1B9B-9069CE05B554}"/>
                </a:ext>
              </a:extLst>
            </p:cNvPr>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43;p35">
              <a:extLst>
                <a:ext uri="{FF2B5EF4-FFF2-40B4-BE49-F238E27FC236}">
                  <a16:creationId xmlns:a16="http://schemas.microsoft.com/office/drawing/2014/main" id="{D05C3323-EBDA-6D25-F37B-2F149ED53E3B}"/>
                </a:ext>
              </a:extLst>
            </p:cNvPr>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44;p35">
              <a:extLst>
                <a:ext uri="{FF2B5EF4-FFF2-40B4-BE49-F238E27FC236}">
                  <a16:creationId xmlns:a16="http://schemas.microsoft.com/office/drawing/2014/main" id="{DADE5800-5555-A293-566C-AC82BBCB0944}"/>
                </a:ext>
              </a:extLst>
            </p:cNvPr>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5;p35">
              <a:extLst>
                <a:ext uri="{FF2B5EF4-FFF2-40B4-BE49-F238E27FC236}">
                  <a16:creationId xmlns:a16="http://schemas.microsoft.com/office/drawing/2014/main" id="{A27E131C-1D95-C0D1-94F2-0DB1E4BDEED2}"/>
                </a:ext>
              </a:extLst>
            </p:cNvPr>
            <p:cNvSpPr/>
            <p:nvPr/>
          </p:nvSpPr>
          <p:spPr>
            <a:xfrm>
              <a:off x="4524298"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06"/>
        <p:cNvGrpSpPr/>
        <p:nvPr/>
      </p:nvGrpSpPr>
      <p:grpSpPr>
        <a:xfrm>
          <a:off x="0" y="0"/>
          <a:ext cx="0" cy="0"/>
          <a:chOff x="0" y="0"/>
          <a:chExt cx="0" cy="0"/>
        </a:xfrm>
      </p:grpSpPr>
      <p:sp>
        <p:nvSpPr>
          <p:cNvPr id="907" name="Google Shape;907;p39"/>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 VS US</a:t>
            </a:r>
            <a:endParaRPr/>
          </a:p>
        </p:txBody>
      </p:sp>
      <p:sp>
        <p:nvSpPr>
          <p:cNvPr id="908" name="Google Shape;908;p39"/>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 Its atmosphere is very poisonous</a:t>
            </a:r>
            <a:endParaRPr/>
          </a:p>
        </p:txBody>
      </p:sp>
      <p:sp>
        <p:nvSpPr>
          <p:cNvPr id="909" name="Google Shape;909;p39"/>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the smallest one in the</a:t>
            </a:r>
            <a:endParaRPr/>
          </a:p>
          <a:p>
            <a:pPr marL="0" lvl="0" indent="0" algn="ctr" rtl="0">
              <a:spcBef>
                <a:spcPts val="0"/>
              </a:spcBef>
              <a:spcAft>
                <a:spcPts val="0"/>
              </a:spcAft>
              <a:buNone/>
            </a:pPr>
            <a:r>
              <a:rPr lang="en"/>
              <a:t>Solar System</a:t>
            </a:r>
            <a:endParaRPr/>
          </a:p>
        </p:txBody>
      </p:sp>
      <p:sp>
        <p:nvSpPr>
          <p:cNvPr id="910" name="Google Shape;910;p39"/>
          <p:cNvSpPr txBox="1">
            <a:spLocks noGrp="1"/>
          </p:cNvSpPr>
          <p:nvPr>
            <p:ph type="title" idx="3"/>
          </p:nvPr>
        </p:nvSpPr>
        <p:spPr>
          <a:xfrm>
            <a:off x="1760435" y="1866750"/>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911" name="Google Shape;911;p39"/>
          <p:cNvSpPr txBox="1">
            <a:spLocks noGrp="1"/>
          </p:cNvSpPr>
          <p:nvPr>
            <p:ph type="title"/>
          </p:nvPr>
        </p:nvSpPr>
        <p:spPr>
          <a:xfrm>
            <a:off x="5238260" y="1866750"/>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grpSp>
        <p:nvGrpSpPr>
          <p:cNvPr id="912" name="Google Shape;912;p39"/>
          <p:cNvGrpSpPr/>
          <p:nvPr/>
        </p:nvGrpSpPr>
        <p:grpSpPr>
          <a:xfrm>
            <a:off x="4524300" y="1089825"/>
            <a:ext cx="95400" cy="3116250"/>
            <a:chOff x="4524300" y="1013625"/>
            <a:chExt cx="95400" cy="3116250"/>
          </a:xfrm>
        </p:grpSpPr>
        <p:sp>
          <p:nvSpPr>
            <p:cNvPr id="913" name="Google Shape;913;p3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599</TotalTime>
  <Words>2060</Words>
  <Application>Microsoft Office PowerPoint</Application>
  <PresentationFormat>On-screen Show (16:9)</PresentationFormat>
  <Paragraphs>348</Paragraphs>
  <Slides>53</Slides>
  <Notes>53</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53</vt:i4>
      </vt:variant>
    </vt:vector>
  </HeadingPairs>
  <TitlesOfParts>
    <vt:vector size="66" baseType="lpstr">
      <vt:lpstr>Proxima Nova</vt:lpstr>
      <vt:lpstr>Oswald</vt:lpstr>
      <vt:lpstr>Roboto Condensed Light</vt:lpstr>
      <vt:lpstr>Roboto</vt:lpstr>
      <vt:lpstr>Calibri</vt:lpstr>
      <vt:lpstr>Livvic</vt:lpstr>
      <vt:lpstr>Raleway</vt:lpstr>
      <vt:lpstr>Roboto Medium</vt:lpstr>
      <vt:lpstr>Proxima Nova Semibold</vt:lpstr>
      <vt:lpstr>Arial</vt:lpstr>
      <vt:lpstr>Amatic SC</vt:lpstr>
      <vt:lpstr>Software Development Bussines Plan by Slidesgo</vt:lpstr>
      <vt:lpstr>Slidesgo Final Pages</vt:lpstr>
      <vt:lpstr>Web Application For ADHD Detection Using Machine Learning and Deep Learning</vt:lpstr>
      <vt:lpstr>TABLE OF CONTENTS</vt:lpstr>
      <vt:lpstr>Problem Statement</vt:lpstr>
      <vt:lpstr>Objectives</vt:lpstr>
      <vt:lpstr>Objectives</vt:lpstr>
      <vt:lpstr>Tentative Schedule Plan (Gantt Chart)</vt:lpstr>
      <vt:lpstr>Literature Review</vt:lpstr>
      <vt:lpstr>Diagrams</vt:lpstr>
      <vt:lpstr>THEM VS US</vt:lpstr>
      <vt:lpstr>1,200,000</vt:lpstr>
      <vt:lpstr>02</vt:lpstr>
      <vt:lpstr>THE SLIDE TITLE GOES HERE</vt:lpstr>
      <vt:lpstr>AWESOME WORDS</vt:lpstr>
      <vt:lpstr>TARGET</vt:lpstr>
      <vt:lpstr>MARKET SIZE</vt:lpstr>
      <vt:lpstr>MARKET SHARE</vt:lpstr>
      <vt:lpstr>COMPETITION ANALYSIS</vt:lpstr>
      <vt:lpstr>03</vt:lpstr>
      <vt:lpstr>OUR SERVICES</vt:lpstr>
      <vt:lpstr>BREAK-EVEN ANALYSIS</vt:lpstr>
      <vt:lpstr>OUR PLANS</vt:lpstr>
      <vt:lpstr>SALES AND DISTRIBUTION</vt:lpstr>
      <vt:lpstr>ADVERTISING AND PROMOTION</vt:lpstr>
      <vt:lpstr>04</vt:lpstr>
      <vt:lpstr>OUR TEAM</vt:lpstr>
      <vt:lpstr>ORGANIZATIONAL CHART</vt:lpstr>
      <vt:lpstr>OUR PARTNERS</vt:lpstr>
      <vt:lpstr>05</vt:lpstr>
      <vt:lpstr>OUR PROCESS</vt:lpstr>
      <vt:lpstr>06</vt:lpstr>
      <vt:lpstr>PREDICTED GROWTH</vt:lpstr>
      <vt:lpstr>BALANCE SHEET</vt:lpstr>
      <vt:lpstr>THANKS</vt:lpstr>
      <vt:lpstr>ALTERNATIVE RESOURCES</vt:lpstr>
      <vt:lpstr>RESOURCES</vt:lpstr>
      <vt:lpstr>Instructions for use (free users)</vt:lpstr>
      <vt:lpstr>Instructions for use (premium users)</vt:lpstr>
      <vt:lpstr>Fonts &amp; colors used</vt:lpstr>
      <vt:lpstr>Storyset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Application For ADHD Detection Using Machine Learning and Deep Learning</dc:title>
  <cp:lastModifiedBy>Zaryab Khan</cp:lastModifiedBy>
  <cp:revision>6</cp:revision>
  <dcterms:modified xsi:type="dcterms:W3CDTF">2023-09-29T21:42:03Z</dcterms:modified>
</cp:coreProperties>
</file>